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80"/>
    </p:embeddedFont>
    <p:embeddedFont>
      <p:font typeface="B Nazanin,Bold" charset="1"/>
      <p:bold xmlns:r="http://schemas.openxmlformats.org/officeDocument/2006/relationships" r:id="rId769"/>
    </p:embeddedFont>
    <p:embeddedFont>
      <p:font typeface="B Nazanin,Bold" charset="1"/>
      <p:bold xmlns:r="http://schemas.openxmlformats.org/officeDocument/2006/relationships" r:id="rId777"/>
    </p:embeddedFont>
    <p:embeddedFont>
      <p:font typeface="IranNastaliq" charset="1"/>
      <p:regular xmlns:r="http://schemas.openxmlformats.org/officeDocument/2006/relationships" r:id="rId767"/>
    </p:embeddedFont>
    <p:embeddedFont>
      <p:font typeface="Times New Roman" charset="1"/>
      <p:regular xmlns:r="http://schemas.openxmlformats.org/officeDocument/2006/relationships" r:id="rId823"/>
    </p:embeddedFont>
    <p:embeddedFont>
      <p:font typeface="Wingdings" charset="1"/>
      <p:regular xmlns:r="http://schemas.openxmlformats.org/officeDocument/2006/relationships" r:id="rId785"/>
    </p:embeddedFont>
  </p:embeddedFontLst>
  <p:defaultTextStyle/>
  <p:modifyVerifier cryptProviderType="rsaAES" cryptAlgorithmClass="hash" cryptAlgorithmType="typeAny" cryptAlgorithmSid="14" spinCount="100000" saltData="ST2kIesB29UIZTf7Bwix9g==" hashData="iQYj5g3h2Ytl3HarSriN5agyX8mlrMY5fn1GDljIMovCOrm8tifWGH8JrPxg8GD+0uW4P1urIOLXApCkKvzWLg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67" Type="http://schemas.openxmlformats.org/officeDocument/2006/relationships/font" Target="fonts/font1.fntdata"/><Relationship Id="rId769" Type="http://schemas.openxmlformats.org/officeDocument/2006/relationships/font" Target="fonts/font2.fntdata"/><Relationship Id="rId777" Type="http://schemas.openxmlformats.org/officeDocument/2006/relationships/font" Target="fonts/font3.fntdata"/><Relationship Id="rId780" Type="http://schemas.openxmlformats.org/officeDocument/2006/relationships/font" Target="fonts/font4.fntdata"/><Relationship Id="rId785" Type="http://schemas.openxmlformats.org/officeDocument/2006/relationships/font" Target="fonts/font5.fntdata"/><Relationship Id="rId823" Type="http://schemas.openxmlformats.org/officeDocument/2006/relationships/font" Target="fonts/font6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lpnc.gov.ir"/><Relationship Id="rId117" Type="http://schemas.openxmlformats.org/officeDocument/2006/relationships/image" Target="../media/image117.png"/><Relationship Id="rId118" Type="http://schemas.openxmlformats.org/officeDocument/2006/relationships/image" Target="../media/image118.png"/><Relationship Id="rId119" Type="http://schemas.openxmlformats.org/officeDocument/2006/relationships/image" Target="../media/image119.png"/><Relationship Id="rId121" Type="http://schemas.openxmlformats.org/officeDocument/2006/relationships/image" Target="../media/image121.png"/><Relationship Id="rId122" Type="http://schemas.openxmlformats.org/officeDocument/2006/relationships/image" Target="../media/image122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57" Type="http://schemas.openxmlformats.org/officeDocument/2006/relationships/image" Target="../media/image857.png"/><Relationship Id="rId858" Type="http://schemas.openxmlformats.org/officeDocument/2006/relationships/image" Target="../media/image858.png"/><Relationship Id="rId859" Type="http://schemas.openxmlformats.org/officeDocument/2006/relationships/image" Target="../media/image859.png"/><Relationship Id="rId861" Type="http://schemas.openxmlformats.org/officeDocument/2006/relationships/image" Target="../media/image121.png"/><Relationship Id="rId862" Type="http://schemas.openxmlformats.org/officeDocument/2006/relationships/image" Target="../media/image122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1772" y="284989"/>
            <a:ext cx="18288" cy="19811"/>
          </a:xfrm>
          <a:custGeom>
            <a:pathLst>
              <a:path w="18288" h="19811">
                <a:moveTo>
                  <a:pt x="0" y="19811"/>
                </a:moveTo>
                <a:lnTo>
                  <a:pt x="18288" y="19811"/>
                </a:lnTo>
                <a:lnTo>
                  <a:pt x="18288" y="0"/>
                </a:lnTo>
                <a:lnTo>
                  <a:pt x="0" y="0"/>
                </a:lnTo>
                <a:lnTo>
                  <a:pt x="0" y="19811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61772" y="284989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80059" y="284989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5126" y="284989"/>
            <a:ext cx="18288" cy="19811"/>
          </a:xfrm>
          <a:custGeom>
            <a:pathLst>
              <a:path w="18288" h="19811">
                <a:moveTo>
                  <a:pt x="0" y="19811"/>
                </a:moveTo>
                <a:lnTo>
                  <a:pt x="18288" y="19811"/>
                </a:lnTo>
                <a:lnTo>
                  <a:pt x="18288" y="0"/>
                </a:lnTo>
                <a:lnTo>
                  <a:pt x="0" y="0"/>
                </a:lnTo>
                <a:lnTo>
                  <a:pt x="0" y="19811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5126" y="284989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61772" y="304800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61772" y="8595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61772" y="8595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80059" y="8595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5126" y="304800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5126" y="8595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5126" y="8595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3943" y="9768536"/>
            <a:ext cx="2179574" cy="18288"/>
          </a:xfrm>
          <a:custGeom>
            <a:pathLst>
              <a:path w="2179574" h="18288">
                <a:moveTo>
                  <a:pt x="0" y="18288"/>
                </a:moveTo>
                <a:lnTo>
                  <a:pt x="2179574" y="18288"/>
                </a:lnTo>
                <a:lnTo>
                  <a:pt x="2179574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3517" y="97685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1805" y="9768536"/>
            <a:ext cx="3044064" cy="18288"/>
          </a:xfrm>
          <a:custGeom>
            <a:pathLst>
              <a:path w="3044064" h="18288">
                <a:moveTo>
                  <a:pt x="0" y="18288"/>
                </a:moveTo>
                <a:lnTo>
                  <a:pt x="3044064" y="18288"/>
                </a:lnTo>
                <a:lnTo>
                  <a:pt x="3044064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5869" y="97685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4157" y="9768536"/>
            <a:ext cx="1885442" cy="18288"/>
          </a:xfrm>
          <a:custGeom>
            <a:pathLst>
              <a:path w="1885442" h="18288">
                <a:moveTo>
                  <a:pt x="0" y="18288"/>
                </a:moveTo>
                <a:lnTo>
                  <a:pt x="1885442" y="18288"/>
                </a:lnTo>
                <a:lnTo>
                  <a:pt x="188544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7" name="Picture 117"/>
          <p:cNvPicPr>
            <a:picLocks noChangeAspect="0" noChangeArrowheads="1"/>
          </p:cNvPicPr>
          <p:nvPr/>
        </p:nvPicPr>
        <p:blipFill>
          <a:blip r:embed="rId1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2588" y="395732"/>
            <a:ext cx="2716783" cy="782828"/>
          </a:xfrm>
          <a:prstGeom prst="rect">
            <a:avLst/>
          </a:prstGeom>
          <a:noFill/>
          <a:extLst/>
        </p:spPr>
      </p:pic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1355" y="528320"/>
            <a:ext cx="2619248" cy="555752"/>
          </a:xfrm>
          <a:prstGeom prst="rect">
            <a:avLst/>
          </a:prstGeom>
          <a:noFill/>
          <a:extLst/>
        </p:spPr>
      </p:pic>
      <p:pic>
        <p:nvPicPr>
          <p:cNvPr id="119" name="Picture 119"/>
          <p:cNvPicPr>
            <a:picLocks noChangeAspect="0" noChangeArrowheads="1"/>
          </p:cNvPicPr>
          <p:nvPr/>
        </p:nvPicPr>
        <p:blipFill>
          <a:blip r:embed="rId1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016" y="378969"/>
            <a:ext cx="2700655" cy="767079"/>
          </a:xfrm>
          <a:prstGeom prst="rect">
            <a:avLst/>
          </a:prstGeom>
          <a:noFill/>
          <a:extLst/>
        </p:spPr>
      </p:pic>
      <p:sp>
        <p:nvSpPr>
          <p:cNvPr id="120" name="Freeform 120"/>
          <p:cNvSpPr/>
          <p:nvPr/>
        </p:nvSpPr>
        <p:spPr>
          <a:xfrm rot="0" flipH="0" flipV="0">
            <a:off x="2680716" y="391669"/>
            <a:ext cx="2675255" cy="741679"/>
          </a:xfrm>
          <a:custGeom>
            <a:pathLst>
              <a:path w="2675255" h="741679">
                <a:moveTo>
                  <a:pt x="0" y="123571"/>
                </a:moveTo>
                <a:cubicBezTo>
                  <a:pt x="0" y="55372"/>
                  <a:pt x="55372" y="0"/>
                  <a:pt x="123570" y="0"/>
                </a:cubicBezTo>
                <a:lnTo>
                  <a:pt x="2551684" y="0"/>
                </a:lnTo>
                <a:cubicBezTo>
                  <a:pt x="2619882" y="0"/>
                  <a:pt x="2675255" y="55372"/>
                  <a:pt x="2675255" y="123571"/>
                </a:cubicBezTo>
                <a:lnTo>
                  <a:pt x="2675255" y="618109"/>
                </a:lnTo>
                <a:cubicBezTo>
                  <a:pt x="2675255" y="686308"/>
                  <a:pt x="2619882" y="741679"/>
                  <a:pt x="2551684" y="741679"/>
                </a:cubicBezTo>
                <a:lnTo>
                  <a:pt x="123570" y="741679"/>
                </a:lnTo>
                <a:cubicBezTo>
                  <a:pt x="55372" y="741679"/>
                  <a:pt x="0" y="686308"/>
                  <a:pt x="0" y="618109"/>
                </a:cubicBezTo>
                <a:close/>
                <a:moveTo>
                  <a:pt x="6862444" y="9666731"/>
                </a:moveTo>
              </a:path>
            </a:pathLst>
          </a:custGeom>
          <a:noFill/>
          <a:ln w="12700" cap="flat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1" name="Picture 121"/>
          <p:cNvPicPr>
            <a:picLocks noChangeAspect="0" noChangeArrowheads="1"/>
          </p:cNvPicPr>
          <p:nvPr/>
        </p:nvPicPr>
        <p:blipFill>
          <a:blip r:embed="rId1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3388" y="516637"/>
            <a:ext cx="2590800" cy="527304"/>
          </a:xfrm>
          <a:prstGeom prst="rect">
            <a:avLst/>
          </a:prstGeom>
          <a:noFill/>
          <a:extLst/>
        </p:spPr>
      </p:pic>
      <p:pic>
        <p:nvPicPr>
          <p:cNvPr id="122" name="Picture 122"/>
          <p:cNvPicPr>
            <a:picLocks noChangeAspect="0" noChangeArrowheads="1"/>
          </p:cNvPicPr>
          <p:nvPr/>
        </p:nvPicPr>
        <p:blipFill>
          <a:blip r:embed="rId1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8704" y="235586"/>
            <a:ext cx="939164" cy="810894"/>
          </a:xfrm>
          <a:prstGeom prst="rect">
            <a:avLst/>
          </a:prstGeom>
          <a:noFill/>
          <a:extLst/>
        </p:spPr>
      </p:pic>
      <p:sp>
        <p:nvSpPr>
          <p:cNvPr id="123" name="Freeform 123"/>
          <p:cNvSpPr/>
          <p:nvPr/>
        </p:nvSpPr>
        <p:spPr>
          <a:xfrm rot="0" flipH="0" flipV="0">
            <a:off x="419100" y="1257554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7491730" y="1257554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487680" y="1257554"/>
            <a:ext cx="7004050" cy="201168"/>
          </a:xfrm>
          <a:custGeom>
            <a:pathLst>
              <a:path w="7004050" h="201168">
                <a:moveTo>
                  <a:pt x="0" y="201168"/>
                </a:moveTo>
                <a:lnTo>
                  <a:pt x="7004050" y="201168"/>
                </a:lnTo>
                <a:lnTo>
                  <a:pt x="700405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419100" y="1458722"/>
            <a:ext cx="68580" cy="286512"/>
          </a:xfrm>
          <a:custGeom>
            <a:pathLst>
              <a:path w="68580" h="286512">
                <a:moveTo>
                  <a:pt x="0" y="286512"/>
                </a:moveTo>
                <a:lnTo>
                  <a:pt x="68580" y="286512"/>
                </a:lnTo>
                <a:lnTo>
                  <a:pt x="68580" y="0"/>
                </a:lnTo>
                <a:lnTo>
                  <a:pt x="0" y="0"/>
                </a:lnTo>
                <a:lnTo>
                  <a:pt x="0" y="28651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7491730" y="1458722"/>
            <a:ext cx="68580" cy="286512"/>
          </a:xfrm>
          <a:custGeom>
            <a:pathLst>
              <a:path w="68580" h="286512">
                <a:moveTo>
                  <a:pt x="0" y="286512"/>
                </a:moveTo>
                <a:lnTo>
                  <a:pt x="68580" y="286512"/>
                </a:lnTo>
                <a:lnTo>
                  <a:pt x="68580" y="0"/>
                </a:lnTo>
                <a:lnTo>
                  <a:pt x="0" y="0"/>
                </a:lnTo>
                <a:lnTo>
                  <a:pt x="0" y="28651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87680" y="1458723"/>
            <a:ext cx="7004050" cy="28956"/>
          </a:xfrm>
          <a:custGeom>
            <a:pathLst>
              <a:path w="7004050" h="28956">
                <a:moveTo>
                  <a:pt x="0" y="28956"/>
                </a:moveTo>
                <a:lnTo>
                  <a:pt x="7004050" y="28956"/>
                </a:lnTo>
                <a:lnTo>
                  <a:pt x="7004050" y="0"/>
                </a:lnTo>
                <a:lnTo>
                  <a:pt x="0" y="0"/>
                </a:lnTo>
                <a:lnTo>
                  <a:pt x="0" y="289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487680" y="1487679"/>
            <a:ext cx="5647690" cy="213360"/>
          </a:xfrm>
          <a:custGeom>
            <a:pathLst>
              <a:path w="5647690" h="213360">
                <a:moveTo>
                  <a:pt x="0" y="213360"/>
                </a:moveTo>
                <a:lnTo>
                  <a:pt x="5647690" y="213360"/>
                </a:lnTo>
                <a:lnTo>
                  <a:pt x="5647690" y="0"/>
                </a:lnTo>
                <a:lnTo>
                  <a:pt x="0" y="0"/>
                </a:lnTo>
                <a:lnTo>
                  <a:pt x="0" y="21336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3137026" y="1487679"/>
            <a:ext cx="4354704" cy="213360"/>
          </a:xfrm>
          <a:custGeom>
            <a:pathLst>
              <a:path w="4354704" h="213360">
                <a:moveTo>
                  <a:pt x="0" y="213360"/>
                </a:moveTo>
                <a:lnTo>
                  <a:pt x="4354704" y="213360"/>
                </a:lnTo>
                <a:lnTo>
                  <a:pt x="4354704" y="0"/>
                </a:lnTo>
                <a:lnTo>
                  <a:pt x="0" y="0"/>
                </a:lnTo>
                <a:lnTo>
                  <a:pt x="0" y="21336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6138417" y="1493775"/>
            <a:ext cx="1350264" cy="201168"/>
          </a:xfrm>
          <a:custGeom>
            <a:pathLst>
              <a:path w="1350264" h="201168">
                <a:moveTo>
                  <a:pt x="0" y="201168"/>
                </a:moveTo>
                <a:lnTo>
                  <a:pt x="1350264" y="201168"/>
                </a:lnTo>
                <a:lnTo>
                  <a:pt x="13502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4037710" y="1682751"/>
            <a:ext cx="2094611" cy="12192"/>
          </a:xfrm>
          <a:custGeom>
            <a:pathLst>
              <a:path w="2094611" h="12192">
                <a:moveTo>
                  <a:pt x="0" y="12192"/>
                </a:moveTo>
                <a:lnTo>
                  <a:pt x="2094611" y="12192"/>
                </a:lnTo>
                <a:lnTo>
                  <a:pt x="209461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4037710" y="1493774"/>
            <a:ext cx="2094611" cy="188976"/>
          </a:xfrm>
          <a:custGeom>
            <a:pathLst>
              <a:path w="2094611" h="188976">
                <a:moveTo>
                  <a:pt x="0" y="188976"/>
                </a:moveTo>
                <a:lnTo>
                  <a:pt x="2094611" y="188976"/>
                </a:lnTo>
                <a:lnTo>
                  <a:pt x="2094611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3140075" y="1493774"/>
            <a:ext cx="897636" cy="6096"/>
          </a:xfrm>
          <a:custGeom>
            <a:pathLst>
              <a:path w="897636" h="6096">
                <a:moveTo>
                  <a:pt x="0" y="6096"/>
                </a:moveTo>
                <a:lnTo>
                  <a:pt x="897636" y="6096"/>
                </a:lnTo>
                <a:lnTo>
                  <a:pt x="8976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3140075" y="1688847"/>
            <a:ext cx="897636" cy="6096"/>
          </a:xfrm>
          <a:custGeom>
            <a:pathLst>
              <a:path w="897636" h="6096">
                <a:moveTo>
                  <a:pt x="0" y="6096"/>
                </a:moveTo>
                <a:lnTo>
                  <a:pt x="897636" y="6096"/>
                </a:lnTo>
                <a:lnTo>
                  <a:pt x="8976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3140075" y="1499870"/>
            <a:ext cx="897636" cy="188976"/>
          </a:xfrm>
          <a:custGeom>
            <a:pathLst>
              <a:path w="897636" h="188976">
                <a:moveTo>
                  <a:pt x="0" y="188976"/>
                </a:moveTo>
                <a:lnTo>
                  <a:pt x="897636" y="188976"/>
                </a:lnTo>
                <a:lnTo>
                  <a:pt x="89763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435863" y="1682751"/>
            <a:ext cx="2701164" cy="12192"/>
          </a:xfrm>
          <a:custGeom>
            <a:pathLst>
              <a:path w="2701164" h="12192">
                <a:moveTo>
                  <a:pt x="0" y="12192"/>
                </a:moveTo>
                <a:lnTo>
                  <a:pt x="2701164" y="12192"/>
                </a:lnTo>
                <a:lnTo>
                  <a:pt x="270116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435863" y="1493774"/>
            <a:ext cx="2701164" cy="188976"/>
          </a:xfrm>
          <a:custGeom>
            <a:pathLst>
              <a:path w="2701164" h="188976">
                <a:moveTo>
                  <a:pt x="0" y="188976"/>
                </a:moveTo>
                <a:lnTo>
                  <a:pt x="2701164" y="188976"/>
                </a:lnTo>
                <a:lnTo>
                  <a:pt x="2701164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35863" y="1487678"/>
            <a:ext cx="2701164" cy="6096"/>
          </a:xfrm>
          <a:custGeom>
            <a:pathLst>
              <a:path w="2701164" h="6096">
                <a:moveTo>
                  <a:pt x="0" y="6096"/>
                </a:moveTo>
                <a:lnTo>
                  <a:pt x="2701164" y="6096"/>
                </a:lnTo>
                <a:lnTo>
                  <a:pt x="27011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3137026" y="1487678"/>
            <a:ext cx="897636" cy="6096"/>
          </a:xfrm>
          <a:custGeom>
            <a:pathLst>
              <a:path w="897636" h="6096">
                <a:moveTo>
                  <a:pt x="0" y="6096"/>
                </a:moveTo>
                <a:lnTo>
                  <a:pt x="897636" y="6096"/>
                </a:lnTo>
                <a:lnTo>
                  <a:pt x="8976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4034663" y="148767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4034663" y="148767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4040759" y="1487678"/>
            <a:ext cx="2094611" cy="6096"/>
          </a:xfrm>
          <a:custGeom>
            <a:pathLst>
              <a:path w="2094611" h="6096">
                <a:moveTo>
                  <a:pt x="0" y="6096"/>
                </a:moveTo>
                <a:lnTo>
                  <a:pt x="2094611" y="6096"/>
                </a:lnTo>
                <a:lnTo>
                  <a:pt x="209461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6135370" y="148767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6135370" y="148767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6141465" y="1487678"/>
            <a:ext cx="1350264" cy="6096"/>
          </a:xfrm>
          <a:custGeom>
            <a:pathLst>
              <a:path w="1350264" h="6096">
                <a:moveTo>
                  <a:pt x="0" y="6096"/>
                </a:moveTo>
                <a:lnTo>
                  <a:pt x="1350264" y="6096"/>
                </a:lnTo>
                <a:lnTo>
                  <a:pt x="13502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4034663" y="1493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4034663" y="169494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034663" y="169494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4040759" y="1694943"/>
            <a:ext cx="2094611" cy="6096"/>
          </a:xfrm>
          <a:custGeom>
            <a:pathLst>
              <a:path w="2094611" h="6096">
                <a:moveTo>
                  <a:pt x="0" y="6096"/>
                </a:moveTo>
                <a:lnTo>
                  <a:pt x="2094611" y="6096"/>
                </a:lnTo>
                <a:lnTo>
                  <a:pt x="209461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6135370" y="1493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6135370" y="169494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6135370" y="169494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487680" y="1701038"/>
            <a:ext cx="7004050" cy="44196"/>
          </a:xfrm>
          <a:custGeom>
            <a:pathLst>
              <a:path w="7004050" h="44196">
                <a:moveTo>
                  <a:pt x="0" y="44196"/>
                </a:moveTo>
                <a:lnTo>
                  <a:pt x="7004050" y="44196"/>
                </a:lnTo>
                <a:lnTo>
                  <a:pt x="7004050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419100" y="1745235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7491730" y="1745235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87680" y="1745235"/>
            <a:ext cx="7004050" cy="201168"/>
          </a:xfrm>
          <a:custGeom>
            <a:pathLst>
              <a:path w="7004050" h="201168">
                <a:moveTo>
                  <a:pt x="0" y="201168"/>
                </a:moveTo>
                <a:lnTo>
                  <a:pt x="7004050" y="201168"/>
                </a:lnTo>
                <a:lnTo>
                  <a:pt x="700405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32816" y="20195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32816" y="20195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438912" y="2019555"/>
            <a:ext cx="2695067" cy="6095"/>
          </a:xfrm>
          <a:custGeom>
            <a:pathLst>
              <a:path w="2695067" h="6095">
                <a:moveTo>
                  <a:pt x="0" y="6095"/>
                </a:moveTo>
                <a:lnTo>
                  <a:pt x="2695067" y="6095"/>
                </a:lnTo>
                <a:lnTo>
                  <a:pt x="269506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3133979" y="20195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3133979" y="20195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034663" y="20195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034663" y="20195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040759" y="2019555"/>
            <a:ext cx="2670683" cy="6095"/>
          </a:xfrm>
          <a:custGeom>
            <a:pathLst>
              <a:path w="2670683" h="6095">
                <a:moveTo>
                  <a:pt x="0" y="6095"/>
                </a:moveTo>
                <a:lnTo>
                  <a:pt x="2670683" y="6095"/>
                </a:lnTo>
                <a:lnTo>
                  <a:pt x="267068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6711442" y="20195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6711442" y="20195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432816" y="2025651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32816" y="22268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32816" y="22268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438912" y="2226818"/>
            <a:ext cx="2695067" cy="6097"/>
          </a:xfrm>
          <a:custGeom>
            <a:pathLst>
              <a:path w="2695067" h="6097">
                <a:moveTo>
                  <a:pt x="0" y="6097"/>
                </a:moveTo>
                <a:lnTo>
                  <a:pt x="2695067" y="6097"/>
                </a:lnTo>
                <a:lnTo>
                  <a:pt x="269506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3133979" y="2025651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3133979" y="22268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3133979" y="22268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4034663" y="2025651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034663" y="22268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4034663" y="22268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4040759" y="2226818"/>
            <a:ext cx="2670683" cy="6097"/>
          </a:xfrm>
          <a:custGeom>
            <a:pathLst>
              <a:path w="2670683" h="6097">
                <a:moveTo>
                  <a:pt x="0" y="6097"/>
                </a:moveTo>
                <a:lnTo>
                  <a:pt x="2670683" y="6097"/>
                </a:lnTo>
                <a:lnTo>
                  <a:pt x="267068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6711442" y="2025651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6711442" y="22268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6711442" y="22268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32816" y="22908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32816" y="22908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438912" y="2290826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3133979" y="22908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3133979" y="22908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034663" y="22908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034663" y="22908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040759" y="229082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6711442" y="22908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6711442" y="22908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32816" y="2296923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32816" y="24980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32816" y="24980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38912" y="2498090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3133979" y="2296923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3133979" y="24980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3133979" y="24980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4034663" y="2296923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4034663" y="24980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4034663" y="24980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4040759" y="249809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6711442" y="2296923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6711442" y="24980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6711442" y="24980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4033139" y="25483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4033139" y="25483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4039234" y="2548383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4300092" y="25483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4306189" y="2548383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4568316" y="25483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4574413" y="2548383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4835016" y="25483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4841113" y="2548383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5103240" y="25483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5109336" y="2548383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5369940" y="25483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5376036" y="2548383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5638165" y="25483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5644260" y="2548383"/>
            <a:ext cx="262433" cy="6096"/>
          </a:xfrm>
          <a:custGeom>
            <a:pathLst>
              <a:path w="262433" h="6096">
                <a:moveTo>
                  <a:pt x="0" y="6096"/>
                </a:moveTo>
                <a:lnTo>
                  <a:pt x="262433" y="6096"/>
                </a:lnTo>
                <a:lnTo>
                  <a:pt x="26243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5906770" y="25483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5912865" y="2548383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6173470" y="25483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6179565" y="2548383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6441694" y="25483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6447790" y="2548383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6708393" y="25483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6708393" y="25483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4033139" y="2554478"/>
            <a:ext cx="6096" cy="240792"/>
          </a:xfrm>
          <a:custGeom>
            <a:pathLst>
              <a:path w="6096" h="240792">
                <a:moveTo>
                  <a:pt x="0" y="240792"/>
                </a:moveTo>
                <a:lnTo>
                  <a:pt x="6096" y="240792"/>
                </a:lnTo>
                <a:lnTo>
                  <a:pt x="6096" y="0"/>
                </a:lnTo>
                <a:lnTo>
                  <a:pt x="0" y="0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4033139" y="2795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4033139" y="2795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4039234" y="2795271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4300092" y="2554478"/>
            <a:ext cx="6096" cy="240792"/>
          </a:xfrm>
          <a:custGeom>
            <a:pathLst>
              <a:path w="6096" h="240792">
                <a:moveTo>
                  <a:pt x="0" y="240792"/>
                </a:moveTo>
                <a:lnTo>
                  <a:pt x="6096" y="240792"/>
                </a:lnTo>
                <a:lnTo>
                  <a:pt x="6096" y="0"/>
                </a:lnTo>
                <a:lnTo>
                  <a:pt x="0" y="0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4300092" y="2795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4306189" y="2795271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4568316" y="2554478"/>
            <a:ext cx="6097" cy="240792"/>
          </a:xfrm>
          <a:custGeom>
            <a:pathLst>
              <a:path w="6097" h="240792">
                <a:moveTo>
                  <a:pt x="0" y="240792"/>
                </a:moveTo>
                <a:lnTo>
                  <a:pt x="6097" y="240792"/>
                </a:lnTo>
                <a:lnTo>
                  <a:pt x="6097" y="0"/>
                </a:lnTo>
                <a:lnTo>
                  <a:pt x="0" y="0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4568316" y="279527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4574413" y="2795271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4835016" y="2554478"/>
            <a:ext cx="6097" cy="240792"/>
          </a:xfrm>
          <a:custGeom>
            <a:pathLst>
              <a:path w="6097" h="240792">
                <a:moveTo>
                  <a:pt x="0" y="240792"/>
                </a:moveTo>
                <a:lnTo>
                  <a:pt x="6097" y="240792"/>
                </a:lnTo>
                <a:lnTo>
                  <a:pt x="6097" y="0"/>
                </a:lnTo>
                <a:lnTo>
                  <a:pt x="0" y="0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4835016" y="279527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4841113" y="2795271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5103240" y="2554478"/>
            <a:ext cx="6096" cy="240792"/>
          </a:xfrm>
          <a:custGeom>
            <a:pathLst>
              <a:path w="6096" h="240792">
                <a:moveTo>
                  <a:pt x="0" y="240792"/>
                </a:moveTo>
                <a:lnTo>
                  <a:pt x="6096" y="240792"/>
                </a:lnTo>
                <a:lnTo>
                  <a:pt x="6096" y="0"/>
                </a:lnTo>
                <a:lnTo>
                  <a:pt x="0" y="0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5103240" y="2795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5109336" y="2795271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5369940" y="2554478"/>
            <a:ext cx="6096" cy="240792"/>
          </a:xfrm>
          <a:custGeom>
            <a:pathLst>
              <a:path w="6096" h="240792">
                <a:moveTo>
                  <a:pt x="0" y="240792"/>
                </a:moveTo>
                <a:lnTo>
                  <a:pt x="6096" y="240792"/>
                </a:lnTo>
                <a:lnTo>
                  <a:pt x="6096" y="0"/>
                </a:lnTo>
                <a:lnTo>
                  <a:pt x="0" y="0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5369940" y="2795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5376036" y="2795271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5638165" y="2554478"/>
            <a:ext cx="6096" cy="240792"/>
          </a:xfrm>
          <a:custGeom>
            <a:pathLst>
              <a:path w="6096" h="240792">
                <a:moveTo>
                  <a:pt x="0" y="240792"/>
                </a:moveTo>
                <a:lnTo>
                  <a:pt x="6096" y="240792"/>
                </a:lnTo>
                <a:lnTo>
                  <a:pt x="6096" y="0"/>
                </a:lnTo>
                <a:lnTo>
                  <a:pt x="0" y="0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5638165" y="2795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5644260" y="2795271"/>
            <a:ext cx="262433" cy="6096"/>
          </a:xfrm>
          <a:custGeom>
            <a:pathLst>
              <a:path w="262433" h="6096">
                <a:moveTo>
                  <a:pt x="0" y="6096"/>
                </a:moveTo>
                <a:lnTo>
                  <a:pt x="262433" y="6096"/>
                </a:lnTo>
                <a:lnTo>
                  <a:pt x="26243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5906770" y="2554478"/>
            <a:ext cx="6096" cy="240792"/>
          </a:xfrm>
          <a:custGeom>
            <a:pathLst>
              <a:path w="6096" h="240792">
                <a:moveTo>
                  <a:pt x="0" y="240792"/>
                </a:moveTo>
                <a:lnTo>
                  <a:pt x="6096" y="240792"/>
                </a:lnTo>
                <a:lnTo>
                  <a:pt x="6096" y="0"/>
                </a:lnTo>
                <a:lnTo>
                  <a:pt x="0" y="0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5906770" y="2795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5912865" y="2795271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173470" y="2554478"/>
            <a:ext cx="6096" cy="240792"/>
          </a:xfrm>
          <a:custGeom>
            <a:pathLst>
              <a:path w="6096" h="240792">
                <a:moveTo>
                  <a:pt x="0" y="240792"/>
                </a:moveTo>
                <a:lnTo>
                  <a:pt x="6096" y="240792"/>
                </a:lnTo>
                <a:lnTo>
                  <a:pt x="6096" y="0"/>
                </a:lnTo>
                <a:lnTo>
                  <a:pt x="0" y="0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173470" y="2795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6179565" y="2795271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6441694" y="2554478"/>
            <a:ext cx="6096" cy="240792"/>
          </a:xfrm>
          <a:custGeom>
            <a:pathLst>
              <a:path w="6096" h="240792">
                <a:moveTo>
                  <a:pt x="0" y="240792"/>
                </a:moveTo>
                <a:lnTo>
                  <a:pt x="6096" y="240792"/>
                </a:lnTo>
                <a:lnTo>
                  <a:pt x="6096" y="0"/>
                </a:lnTo>
                <a:lnTo>
                  <a:pt x="0" y="0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6441694" y="2795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6447790" y="2795271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6708393" y="2554478"/>
            <a:ext cx="6096" cy="240792"/>
          </a:xfrm>
          <a:custGeom>
            <a:pathLst>
              <a:path w="6096" h="240792">
                <a:moveTo>
                  <a:pt x="0" y="240792"/>
                </a:moveTo>
                <a:lnTo>
                  <a:pt x="6096" y="240792"/>
                </a:lnTo>
                <a:lnTo>
                  <a:pt x="6096" y="0"/>
                </a:lnTo>
                <a:lnTo>
                  <a:pt x="0" y="0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6708393" y="2795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6708393" y="2795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419100" y="2839466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7491730" y="2839466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87680" y="2839466"/>
            <a:ext cx="7004050" cy="201168"/>
          </a:xfrm>
          <a:custGeom>
            <a:pathLst>
              <a:path w="7004050" h="201168">
                <a:moveTo>
                  <a:pt x="0" y="201168"/>
                </a:moveTo>
                <a:lnTo>
                  <a:pt x="7004050" y="201168"/>
                </a:lnTo>
                <a:lnTo>
                  <a:pt x="700405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32816" y="309702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432816" y="309702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438912" y="3097023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3133979" y="309702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3133979" y="309702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034663" y="309702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034663" y="309702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4040759" y="3097023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6711442" y="309702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6711442" y="309702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432816" y="3103195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32816" y="330466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32816" y="330466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438912" y="330466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3133979" y="3103195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3133979" y="330466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3133979" y="330466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4034663" y="3103195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034663" y="330466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4034663" y="330466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4040759" y="330466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6711442" y="3103195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6711442" y="330466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6711442" y="330466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432816" y="341134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432816" y="341134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38912" y="3411348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6711442" y="341134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6711442" y="341134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432816" y="3417443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432816" y="36201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432816" y="36201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438912" y="3620135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6711442" y="3417443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6711442" y="36201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6711442" y="36201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22148" y="37268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422148" y="37268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428244" y="3726815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3036442" y="3726815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3036442" y="3726815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023995" y="37268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023995" y="37268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4030090" y="3726815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6728206" y="37268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6728206" y="37268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422148" y="3732911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22148" y="39340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22148" y="39340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428244" y="3934079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3036442" y="3732911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3036442" y="393407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3036442" y="393407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4023995" y="3732911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4023995" y="39340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4023995" y="39340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4030090" y="3934079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6728206" y="3732911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6728206" y="39340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6728206" y="39340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4023995" y="40407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4023995" y="40407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4030090" y="4040759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6725157" y="40407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6725157" y="40407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4023995" y="4046855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4023995" y="42495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4023995" y="42495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4030090" y="424954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6725157" y="4046855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6725157" y="42495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6725157" y="42495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419100" y="4353179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7491730" y="4353179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487680" y="4353179"/>
            <a:ext cx="7004050" cy="201168"/>
          </a:xfrm>
          <a:custGeom>
            <a:pathLst>
              <a:path w="7004050" h="201168">
                <a:moveTo>
                  <a:pt x="0" y="201168"/>
                </a:moveTo>
                <a:lnTo>
                  <a:pt x="7004050" y="201168"/>
                </a:lnTo>
                <a:lnTo>
                  <a:pt x="700405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1336802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1336802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1342897" y="4610735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1594358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1600453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1850389" y="4610735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1856485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2106422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2112517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2362454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2368550" y="4610735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2618867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2624963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2874898" y="4610735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2880995" y="4610735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3132454" y="4610735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3138551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3388486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3394583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3644519" y="4610735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3650615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3900551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3906646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4156583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4162678" y="4610735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4414392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4420489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4670425" y="4610735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4676521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4926457" y="4610735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4932553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5182489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5188584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5438521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5444616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5694553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5700648" y="4610735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5950965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5957061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6206997" y="4610735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6213094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6463029" y="4610735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6469126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6719061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6725157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6975093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6981190" y="4610735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7229602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7235697" y="4610735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7485633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7485633" y="46107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1336802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1336802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1336802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1342897" y="480580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1594358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1594358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1600453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1850389" y="4616832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1850389" y="480580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1856485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2106422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2106422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2112517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2362454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2362454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2368550" y="480580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2618867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2618867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2624963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2874898" y="4616832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2874898" y="480580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2880995" y="480580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3132454" y="4616832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3132454" y="480580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3138551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3388486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3388486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3394583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3644519" y="4616832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3644519" y="480580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3650615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3900551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3900551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3906646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4156583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4156583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4162678" y="4805808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4414392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4414392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4420489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4670425" y="4616832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4670425" y="480580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4676521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4926457" y="4616832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4926457" y="480580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4932553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5182489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5182489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5188584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5438521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5438521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5444616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5694553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5694553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5700648" y="480580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5950965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5950965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5957061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6206997" y="4616832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6206997" y="480580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6213094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6463029" y="4616832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6463029" y="480580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6469126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6719061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6719061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6725157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6975093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6975093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6981190" y="480580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7229602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7229602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7235697" y="480580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7485633" y="4616832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7485633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7485633" y="4805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1336802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1336802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1342897" y="486829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1594358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1600453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1850389" y="486829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1856485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2106422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2112517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2362454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2368550" y="486829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2618867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2624963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2874898" y="486829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2880995" y="486829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3132454" y="486829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3138551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3388486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3394583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3644519" y="486829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3650615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3900551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3906646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4156583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4162678" y="4868291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4414392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4420489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4670425" y="486829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4676521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4926457" y="486829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4932553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5182489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5188584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5438521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5444616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5694553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5700648" y="486829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5950965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5957061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6206997" y="486829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6213094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6463029" y="486829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6469126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6719061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6725157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6975093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6981190" y="4868291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7229602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7235697" y="486829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7485633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7485633" y="486829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1336802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1336802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1336802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1342897" y="5063364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1594358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1594358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1600453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1850389" y="487438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1850389" y="506336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1856485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2106422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2106422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2112517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2362454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2362454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2368550" y="5063364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2618867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2618867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2624963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2874898" y="487438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2874898" y="506336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2880995" y="5063364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3132454" y="487438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3132454" y="506336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3138551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3388486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3388486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3394583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3644519" y="487438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3644519" y="506336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3650615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3900551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3900551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3906646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4156583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4156583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4162678" y="5063364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4414392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4414392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4420489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4670425" y="487438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4670425" y="506336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4676521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4926457" y="487438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4926457" y="506336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4932553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5182489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5182489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5188584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5438521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5438521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5444616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5694553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5694553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5700648" y="5063364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5950965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5950965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5957061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6206997" y="487438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6206997" y="506336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6213094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6463029" y="487438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6463029" y="506336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6469126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6719061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6719061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6725157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6975093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6975093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6981190" y="5063364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7229602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7229602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7235697" y="506336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7485633" y="487438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7485633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7485633" y="506336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1336802" y="51121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1336802" y="51121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1342897" y="5112132"/>
            <a:ext cx="6142610" cy="6096"/>
          </a:xfrm>
          <a:custGeom>
            <a:pathLst>
              <a:path w="6142610" h="6096">
                <a:moveTo>
                  <a:pt x="0" y="6096"/>
                </a:moveTo>
                <a:lnTo>
                  <a:pt x="6142610" y="6096"/>
                </a:lnTo>
                <a:lnTo>
                  <a:pt x="61426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7485633" y="51121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7485633" y="51121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1336802" y="511822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1336802" y="532092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1336802" y="532092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1342897" y="5320920"/>
            <a:ext cx="6142610" cy="6096"/>
          </a:xfrm>
          <a:custGeom>
            <a:pathLst>
              <a:path w="6142610" h="6096">
                <a:moveTo>
                  <a:pt x="0" y="6096"/>
                </a:moveTo>
                <a:lnTo>
                  <a:pt x="6142610" y="6096"/>
                </a:lnTo>
                <a:lnTo>
                  <a:pt x="61426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7485633" y="511822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7485633" y="532092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7485633" y="532092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419100" y="5383353"/>
            <a:ext cx="68580" cy="201472"/>
          </a:xfrm>
          <a:custGeom>
            <a:pathLst>
              <a:path w="68580" h="201472">
                <a:moveTo>
                  <a:pt x="0" y="201472"/>
                </a:moveTo>
                <a:lnTo>
                  <a:pt x="68580" y="201472"/>
                </a:lnTo>
                <a:lnTo>
                  <a:pt x="68580" y="0"/>
                </a:lnTo>
                <a:lnTo>
                  <a:pt x="0" y="0"/>
                </a:lnTo>
                <a:lnTo>
                  <a:pt x="0" y="20147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7491730" y="5383353"/>
            <a:ext cx="68580" cy="201472"/>
          </a:xfrm>
          <a:custGeom>
            <a:pathLst>
              <a:path w="68580" h="201472">
                <a:moveTo>
                  <a:pt x="0" y="201472"/>
                </a:moveTo>
                <a:lnTo>
                  <a:pt x="68580" y="201472"/>
                </a:lnTo>
                <a:lnTo>
                  <a:pt x="68580" y="0"/>
                </a:lnTo>
                <a:lnTo>
                  <a:pt x="0" y="0"/>
                </a:lnTo>
                <a:lnTo>
                  <a:pt x="0" y="20147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487680" y="5383353"/>
            <a:ext cx="7004050" cy="201472"/>
          </a:xfrm>
          <a:custGeom>
            <a:pathLst>
              <a:path w="7004050" h="201472">
                <a:moveTo>
                  <a:pt x="0" y="201472"/>
                </a:moveTo>
                <a:lnTo>
                  <a:pt x="7004050" y="201472"/>
                </a:lnTo>
                <a:lnTo>
                  <a:pt x="7004050" y="0"/>
                </a:lnTo>
                <a:lnTo>
                  <a:pt x="0" y="0"/>
                </a:lnTo>
                <a:lnTo>
                  <a:pt x="0" y="20147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443483" y="565797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443483" y="565797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49580" y="5657977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1146352" y="565797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1152448" y="5657977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2316733" y="565797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2316733" y="565797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443483" y="5664073"/>
            <a:ext cx="6096" cy="1027176"/>
          </a:xfrm>
          <a:custGeom>
            <a:pathLst>
              <a:path w="6096" h="1027176">
                <a:moveTo>
                  <a:pt x="0" y="1027176"/>
                </a:moveTo>
                <a:lnTo>
                  <a:pt x="6096" y="1027176"/>
                </a:lnTo>
                <a:lnTo>
                  <a:pt x="6096" y="0"/>
                </a:lnTo>
                <a:lnTo>
                  <a:pt x="0" y="0"/>
                </a:lnTo>
                <a:lnTo>
                  <a:pt x="0" y="10271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443483" y="66912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443483" y="66912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449580" y="6691250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1146352" y="5664073"/>
            <a:ext cx="6096" cy="1027176"/>
          </a:xfrm>
          <a:custGeom>
            <a:pathLst>
              <a:path w="6096" h="1027176">
                <a:moveTo>
                  <a:pt x="0" y="1027176"/>
                </a:moveTo>
                <a:lnTo>
                  <a:pt x="6096" y="1027176"/>
                </a:lnTo>
                <a:lnTo>
                  <a:pt x="6096" y="0"/>
                </a:lnTo>
                <a:lnTo>
                  <a:pt x="0" y="0"/>
                </a:lnTo>
                <a:lnTo>
                  <a:pt x="0" y="10271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1146352" y="66912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1152448" y="6691250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2316733" y="5664073"/>
            <a:ext cx="6097" cy="1027176"/>
          </a:xfrm>
          <a:custGeom>
            <a:pathLst>
              <a:path w="6097" h="1027176">
                <a:moveTo>
                  <a:pt x="0" y="1027176"/>
                </a:moveTo>
                <a:lnTo>
                  <a:pt x="6097" y="1027176"/>
                </a:lnTo>
                <a:lnTo>
                  <a:pt x="6097" y="0"/>
                </a:lnTo>
                <a:lnTo>
                  <a:pt x="0" y="0"/>
                </a:lnTo>
                <a:lnTo>
                  <a:pt x="0" y="10271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2316733" y="669125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2316733" y="669125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419100" y="6797930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7491730" y="6797930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487680" y="6797930"/>
            <a:ext cx="7004050" cy="201168"/>
          </a:xfrm>
          <a:custGeom>
            <a:pathLst>
              <a:path w="7004050" h="201168">
                <a:moveTo>
                  <a:pt x="0" y="201168"/>
                </a:moveTo>
                <a:lnTo>
                  <a:pt x="7004050" y="201168"/>
                </a:lnTo>
                <a:lnTo>
                  <a:pt x="700405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431291" y="706005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431291" y="706005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437387" y="7060057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6184138" y="706005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4138" y="706005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431291" y="7066153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431291" y="72673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431291" y="72673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437387" y="7267322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6184138" y="7066153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4138" y="72673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6184138" y="72673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440436" y="733437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440436" y="733437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446531" y="7334378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6184138" y="733437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6184138" y="733437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440436" y="734047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440436" y="7541642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440436" y="7541642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446531" y="7541642"/>
            <a:ext cx="5737606" cy="6095"/>
          </a:xfrm>
          <a:custGeom>
            <a:pathLst>
              <a:path w="5737606" h="6095">
                <a:moveTo>
                  <a:pt x="0" y="6095"/>
                </a:moveTo>
                <a:lnTo>
                  <a:pt x="5737606" y="6095"/>
                </a:lnTo>
                <a:lnTo>
                  <a:pt x="573760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6184138" y="734047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6184138" y="7541642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6184138" y="7541642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3365627" y="7608698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3365627" y="7608698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3371722" y="7608698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6184138" y="7608698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6184138" y="7608698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3365627" y="7614870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3365627" y="78163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3365627" y="78163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3371722" y="7816342"/>
            <a:ext cx="2812415" cy="6097"/>
          </a:xfrm>
          <a:custGeom>
            <a:pathLst>
              <a:path w="2812415" h="6097">
                <a:moveTo>
                  <a:pt x="0" y="6097"/>
                </a:moveTo>
                <a:lnTo>
                  <a:pt x="2812415" y="6097"/>
                </a:lnTo>
                <a:lnTo>
                  <a:pt x="281241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6184138" y="7614870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6184138" y="78163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6184138" y="78163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3358007" y="7883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3358007" y="7883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3364103" y="7883399"/>
            <a:ext cx="252984" cy="6096"/>
          </a:xfrm>
          <a:custGeom>
            <a:pathLst>
              <a:path w="252984" h="6096">
                <a:moveTo>
                  <a:pt x="0" y="6096"/>
                </a:moveTo>
                <a:lnTo>
                  <a:pt x="252984" y="6096"/>
                </a:lnTo>
                <a:lnTo>
                  <a:pt x="25298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3617086" y="7883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3623183" y="7883399"/>
            <a:ext cx="254508" cy="6096"/>
          </a:xfrm>
          <a:custGeom>
            <a:pathLst>
              <a:path w="254508" h="6096">
                <a:moveTo>
                  <a:pt x="0" y="6096"/>
                </a:moveTo>
                <a:lnTo>
                  <a:pt x="254508" y="6096"/>
                </a:lnTo>
                <a:lnTo>
                  <a:pt x="25450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3877690" y="7883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3883786" y="7883399"/>
            <a:ext cx="254508" cy="6096"/>
          </a:xfrm>
          <a:custGeom>
            <a:pathLst>
              <a:path w="254508" h="6096">
                <a:moveTo>
                  <a:pt x="0" y="6096"/>
                </a:moveTo>
                <a:lnTo>
                  <a:pt x="254508" y="6096"/>
                </a:lnTo>
                <a:lnTo>
                  <a:pt x="25450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138295" y="7883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144390" y="7883399"/>
            <a:ext cx="254813" cy="6096"/>
          </a:xfrm>
          <a:custGeom>
            <a:pathLst>
              <a:path w="254813" h="6096">
                <a:moveTo>
                  <a:pt x="0" y="6096"/>
                </a:moveTo>
                <a:lnTo>
                  <a:pt x="254813" y="6096"/>
                </a:lnTo>
                <a:lnTo>
                  <a:pt x="25481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4399153" y="7883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4405248" y="7883399"/>
            <a:ext cx="252984" cy="6096"/>
          </a:xfrm>
          <a:custGeom>
            <a:pathLst>
              <a:path w="252984" h="6096">
                <a:moveTo>
                  <a:pt x="0" y="6096"/>
                </a:moveTo>
                <a:lnTo>
                  <a:pt x="252984" y="6096"/>
                </a:lnTo>
                <a:lnTo>
                  <a:pt x="25298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4658233" y="7883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4664328" y="7883399"/>
            <a:ext cx="252984" cy="6096"/>
          </a:xfrm>
          <a:custGeom>
            <a:pathLst>
              <a:path w="252984" h="6096">
                <a:moveTo>
                  <a:pt x="0" y="6096"/>
                </a:moveTo>
                <a:lnTo>
                  <a:pt x="252984" y="6096"/>
                </a:lnTo>
                <a:lnTo>
                  <a:pt x="25298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4917313" y="788339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4923409" y="7883399"/>
            <a:ext cx="254508" cy="6096"/>
          </a:xfrm>
          <a:custGeom>
            <a:pathLst>
              <a:path w="254508" h="6096">
                <a:moveTo>
                  <a:pt x="0" y="6096"/>
                </a:moveTo>
                <a:lnTo>
                  <a:pt x="254508" y="6096"/>
                </a:lnTo>
                <a:lnTo>
                  <a:pt x="25450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5177916" y="788339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5184013" y="7883399"/>
            <a:ext cx="252984" cy="6096"/>
          </a:xfrm>
          <a:custGeom>
            <a:pathLst>
              <a:path w="252984" h="6096">
                <a:moveTo>
                  <a:pt x="0" y="6096"/>
                </a:moveTo>
                <a:lnTo>
                  <a:pt x="252984" y="6096"/>
                </a:lnTo>
                <a:lnTo>
                  <a:pt x="25298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5436996" y="7883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5443092" y="7883399"/>
            <a:ext cx="254508" cy="6096"/>
          </a:xfrm>
          <a:custGeom>
            <a:pathLst>
              <a:path w="254508" h="6096">
                <a:moveTo>
                  <a:pt x="0" y="6096"/>
                </a:moveTo>
                <a:lnTo>
                  <a:pt x="254508" y="6096"/>
                </a:lnTo>
                <a:lnTo>
                  <a:pt x="25450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5697601" y="788339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5703696" y="7883399"/>
            <a:ext cx="253289" cy="6096"/>
          </a:xfrm>
          <a:custGeom>
            <a:pathLst>
              <a:path w="253289" h="6096">
                <a:moveTo>
                  <a:pt x="0" y="6096"/>
                </a:moveTo>
                <a:lnTo>
                  <a:pt x="253289" y="6096"/>
                </a:lnTo>
                <a:lnTo>
                  <a:pt x="25328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5957061" y="788339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5963158" y="7883399"/>
            <a:ext cx="220980" cy="6096"/>
          </a:xfrm>
          <a:custGeom>
            <a:pathLst>
              <a:path w="220980" h="6096">
                <a:moveTo>
                  <a:pt x="0" y="6096"/>
                </a:moveTo>
                <a:lnTo>
                  <a:pt x="220980" y="6096"/>
                </a:lnTo>
                <a:lnTo>
                  <a:pt x="22098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6184138" y="7883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6184138" y="7883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3358007" y="788949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3617086" y="788949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3877690" y="788949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4138295" y="788949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4399153" y="788949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4658233" y="788949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4917313" y="7889494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5177916" y="7889494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5436996" y="788949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5697601" y="7889494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5957061" y="7889494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6184138" y="788949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3358007" y="809066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3358007" y="809066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3364103" y="8090663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3617086" y="809066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3623183" y="8090663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3877690" y="809066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3883786" y="8090663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138295" y="809066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144390" y="8090663"/>
            <a:ext cx="254813" cy="6095"/>
          </a:xfrm>
          <a:custGeom>
            <a:pathLst>
              <a:path w="254813" h="6095">
                <a:moveTo>
                  <a:pt x="0" y="6095"/>
                </a:moveTo>
                <a:lnTo>
                  <a:pt x="254813" y="6095"/>
                </a:lnTo>
                <a:lnTo>
                  <a:pt x="25481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4399153" y="809066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4405248" y="8090663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4658233" y="809066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4664328" y="8090663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4917313" y="8090663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4923409" y="8090663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5177916" y="8090663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5184013" y="8090663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5436996" y="809066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5443092" y="8090663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5697601" y="8090663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5703696" y="8090663"/>
            <a:ext cx="253289" cy="6095"/>
          </a:xfrm>
          <a:custGeom>
            <a:pathLst>
              <a:path w="253289" h="6095">
                <a:moveTo>
                  <a:pt x="0" y="6095"/>
                </a:moveTo>
                <a:lnTo>
                  <a:pt x="253289" y="6095"/>
                </a:lnTo>
                <a:lnTo>
                  <a:pt x="253289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5957061" y="8090663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5963158" y="8090663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4138" y="809066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6184138" y="809066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22148" y="89760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22148" y="89760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8244" y="8976056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6184138" y="89760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6184138" y="89760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422148" y="898215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22148" y="918332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22148" y="918332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28244" y="9183320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6184138" y="898215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6184138" y="918332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6184138" y="918332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422148" y="9250375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422148" y="9250375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428244" y="9250375"/>
            <a:ext cx="2695067" cy="6097"/>
          </a:xfrm>
          <a:custGeom>
            <a:pathLst>
              <a:path w="2695067" h="6097">
                <a:moveTo>
                  <a:pt x="0" y="6097"/>
                </a:moveTo>
                <a:lnTo>
                  <a:pt x="2695067" y="6097"/>
                </a:lnTo>
                <a:lnTo>
                  <a:pt x="269506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Freeform 743"/>
          <p:cNvSpPr/>
          <p:nvPr/>
        </p:nvSpPr>
        <p:spPr>
          <a:xfrm rot="0" flipH="0" flipV="0">
            <a:off x="3123310" y="9250375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Freeform 744"/>
          <p:cNvSpPr/>
          <p:nvPr/>
        </p:nvSpPr>
        <p:spPr>
          <a:xfrm rot="0" flipH="0" flipV="0">
            <a:off x="3123310" y="9250375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Freeform 745"/>
          <p:cNvSpPr/>
          <p:nvPr/>
        </p:nvSpPr>
        <p:spPr>
          <a:xfrm rot="0" flipH="0" flipV="0">
            <a:off x="4023995" y="9250375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Freeform 746"/>
          <p:cNvSpPr/>
          <p:nvPr/>
        </p:nvSpPr>
        <p:spPr>
          <a:xfrm rot="0" flipH="0" flipV="0">
            <a:off x="4023995" y="9250375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Freeform 747"/>
          <p:cNvSpPr/>
          <p:nvPr/>
        </p:nvSpPr>
        <p:spPr>
          <a:xfrm rot="0" flipH="0" flipV="0">
            <a:off x="4030090" y="9250375"/>
            <a:ext cx="2154047" cy="6097"/>
          </a:xfrm>
          <a:custGeom>
            <a:pathLst>
              <a:path w="2154047" h="6097">
                <a:moveTo>
                  <a:pt x="0" y="6097"/>
                </a:moveTo>
                <a:lnTo>
                  <a:pt x="2154047" y="6097"/>
                </a:lnTo>
                <a:lnTo>
                  <a:pt x="215404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Freeform 748"/>
          <p:cNvSpPr/>
          <p:nvPr/>
        </p:nvSpPr>
        <p:spPr>
          <a:xfrm rot="0" flipH="0" flipV="0">
            <a:off x="6184138" y="9250375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Freeform 749"/>
          <p:cNvSpPr/>
          <p:nvPr/>
        </p:nvSpPr>
        <p:spPr>
          <a:xfrm rot="0" flipH="0" flipV="0">
            <a:off x="6184138" y="9250375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Freeform 750"/>
          <p:cNvSpPr/>
          <p:nvPr/>
        </p:nvSpPr>
        <p:spPr>
          <a:xfrm rot="0" flipH="0" flipV="0">
            <a:off x="422148" y="925647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Freeform 751"/>
          <p:cNvSpPr/>
          <p:nvPr/>
        </p:nvSpPr>
        <p:spPr>
          <a:xfrm rot="0" flipH="0" flipV="0">
            <a:off x="422148" y="9457639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Freeform 752"/>
          <p:cNvSpPr/>
          <p:nvPr/>
        </p:nvSpPr>
        <p:spPr>
          <a:xfrm rot="0" flipH="0" flipV="0">
            <a:off x="422148" y="9457639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Freeform 753"/>
          <p:cNvSpPr/>
          <p:nvPr/>
        </p:nvSpPr>
        <p:spPr>
          <a:xfrm rot="0" flipH="0" flipV="0">
            <a:off x="428244" y="9457639"/>
            <a:ext cx="2695067" cy="6097"/>
          </a:xfrm>
          <a:custGeom>
            <a:pathLst>
              <a:path w="2695067" h="6097">
                <a:moveTo>
                  <a:pt x="0" y="6097"/>
                </a:moveTo>
                <a:lnTo>
                  <a:pt x="2695067" y="6097"/>
                </a:lnTo>
                <a:lnTo>
                  <a:pt x="269506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Freeform 754"/>
          <p:cNvSpPr/>
          <p:nvPr/>
        </p:nvSpPr>
        <p:spPr>
          <a:xfrm rot="0" flipH="0" flipV="0">
            <a:off x="3123310" y="925647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Freeform 755"/>
          <p:cNvSpPr/>
          <p:nvPr/>
        </p:nvSpPr>
        <p:spPr>
          <a:xfrm rot="0" flipH="0" flipV="0">
            <a:off x="3123310" y="9457639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Freeform 756"/>
          <p:cNvSpPr/>
          <p:nvPr/>
        </p:nvSpPr>
        <p:spPr>
          <a:xfrm rot="0" flipH="0" flipV="0">
            <a:off x="3123310" y="9457639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Freeform 757"/>
          <p:cNvSpPr/>
          <p:nvPr/>
        </p:nvSpPr>
        <p:spPr>
          <a:xfrm rot="0" flipH="0" flipV="0">
            <a:off x="4023995" y="925647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Freeform 758"/>
          <p:cNvSpPr/>
          <p:nvPr/>
        </p:nvSpPr>
        <p:spPr>
          <a:xfrm rot="0" flipH="0" flipV="0">
            <a:off x="4023995" y="9457639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Freeform 759"/>
          <p:cNvSpPr/>
          <p:nvPr/>
        </p:nvSpPr>
        <p:spPr>
          <a:xfrm rot="0" flipH="0" flipV="0">
            <a:off x="4023995" y="9457639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Freeform 760"/>
          <p:cNvSpPr/>
          <p:nvPr/>
        </p:nvSpPr>
        <p:spPr>
          <a:xfrm rot="0" flipH="0" flipV="0">
            <a:off x="4030090" y="9457639"/>
            <a:ext cx="2154047" cy="6097"/>
          </a:xfrm>
          <a:custGeom>
            <a:pathLst>
              <a:path w="2154047" h="6097">
                <a:moveTo>
                  <a:pt x="0" y="6097"/>
                </a:moveTo>
                <a:lnTo>
                  <a:pt x="2154047" y="6097"/>
                </a:lnTo>
                <a:lnTo>
                  <a:pt x="215404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Freeform 761"/>
          <p:cNvSpPr/>
          <p:nvPr/>
        </p:nvSpPr>
        <p:spPr>
          <a:xfrm rot="0" flipH="0" flipV="0">
            <a:off x="6184138" y="925647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Freeform 762"/>
          <p:cNvSpPr/>
          <p:nvPr/>
        </p:nvSpPr>
        <p:spPr>
          <a:xfrm rot="0" flipH="0" flipV="0">
            <a:off x="6184138" y="9457639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Freeform 763"/>
          <p:cNvSpPr/>
          <p:nvPr/>
        </p:nvSpPr>
        <p:spPr>
          <a:xfrm rot="0" flipH="0" flipV="0">
            <a:off x="6184138" y="9457639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Freeform 764"/>
          <p:cNvSpPr/>
          <p:nvPr/>
        </p:nvSpPr>
        <p:spPr>
          <a:xfrm rot="0" flipH="0" flipV="0">
            <a:off x="2931160" y="5726811"/>
            <a:ext cx="386715" cy="168275"/>
          </a:xfrm>
          <a:custGeom>
            <a:pathLst>
              <a:path w="386715" h="168275">
                <a:moveTo>
                  <a:pt x="0" y="84074"/>
                </a:moveTo>
                <a:lnTo>
                  <a:pt x="96647" y="0"/>
                </a:ln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close/>
                <a:moveTo>
                  <a:pt x="1316355" y="4331589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Freeform 765"/>
          <p:cNvSpPr/>
          <p:nvPr/>
        </p:nvSpPr>
        <p:spPr>
          <a:xfrm rot="0" flipH="0" flipV="0">
            <a:off x="2931160" y="5726811"/>
            <a:ext cx="386715" cy="168275"/>
          </a:xfrm>
          <a:custGeom>
            <a:pathLst>
              <a:path w="386715" h="168275">
                <a:moveTo>
                  <a:pt x="0" y="84074"/>
                </a:moveTo>
                <a:lnTo>
                  <a:pt x="96647" y="0"/>
                </a:ln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close/>
                <a:moveTo>
                  <a:pt x="1316355" y="4331589"/>
                </a:moveTo>
              </a:path>
            </a:pathLst>
          </a:custGeom>
          <a:noFill/>
          <a:ln w="9525" cap="flat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Rectangle 766"/>
          <p:cNvSpPr/>
          <p:nvPr/>
        </p:nvSpPr>
        <p:spPr>
          <a:xfrm rot="0" flipH="0" flipV="0">
            <a:off x="6415785" y="326378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3767963" y="229568"/>
            <a:ext cx="517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</a:p>
        </p:txBody>
      </p:sp>
      <p:sp>
        <p:nvSpPr>
          <p:cNvPr id="770" name="Rectangle 770"/>
          <p:cNvSpPr/>
          <p:nvPr/>
        </p:nvSpPr>
        <p:spPr>
          <a:xfrm rot="0" flipH="0" flipV="0">
            <a:off x="2589910" y="1053735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539495" y="345758"/>
            <a:ext cx="1808898" cy="30895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532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----.2011.A.------------------- </a:t>
            </a:r>
          </a:p>
        </p:txBody>
      </p:sp>
      <p:sp>
        <p:nvSpPr>
          <p:cNvPr id="772" name="Rectangle 772"/>
          <p:cNvSpPr/>
          <p:nvPr/>
        </p:nvSpPr>
        <p:spPr>
          <a:xfrm rot="0" flipH="0" flipV="0">
            <a:off x="539495" y="661264"/>
            <a:ext cx="38100" cy="1687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766572" y="920306"/>
            <a:ext cx="1658264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6551421" y="1166995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3575939" y="9585720"/>
            <a:ext cx="2890970" cy="37763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97764">
              <a:tabLst>
                <a:tab pos="2887090" algn="l"/>
              </a:tabLst>
            </a:pPr>
            <a:r>
              <a:rPr lang="en-US" sz="803" baseline="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0" rtl="1">
              <a:lnSpc>
                <a:spcPts val="1837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3082163" y="573786"/>
            <a:ext cx="1800250" cy="3932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درخواست گواهي الكترونيكي</a:t>
            </a: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304800" rtl="1">
              <a:lnSpc>
                <a:spcPts val="1896"/>
              </a:lnSpc>
            </a:pPr>
            <a:r>
              <a:rPr lang="en-US" sz="1202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افراد حقيقي / حقوقي</a:t>
            </a:r>
            <a:r>
              <a:rPr lang="en-US" sz="1202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8" name="Rectangle 778"/>
          <p:cNvSpPr/>
          <p:nvPr/>
        </p:nvSpPr>
        <p:spPr>
          <a:xfrm rot="0" flipH="0" flipV="0">
            <a:off x="6333490" y="1307291"/>
            <a:ext cx="1160144" cy="179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مبلغ واريزی </a:t>
            </a:r>
          </a:p>
          <a:p>
            <a:pPr marL="1139952">
              <a:lnSpc>
                <a:spcPts val="420"/>
              </a:lnSpc>
            </a:pPr>
            <a:r>
              <a:rPr lang="en-US" sz="203" baseline="0" b="0" i="0" dirty="0" spc="0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3069970" y="1534240"/>
            <a:ext cx="4424102" cy="667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0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قبض يا شماره پيگيری: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4380610">
              <a:lnSpc>
                <a:spcPts val="629"/>
              </a:lnSpc>
            </a:pPr>
            <a:r>
              <a:rPr lang="en-US" sz="503" baseline="0" b="1" i="0" dirty="0" spc="138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  <a:p>
            <a:pPr marL="3140075" rtl="1">
              <a:lnSpc>
                <a:spcPts val="135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مشخصات فردی )فارسي( </a:t>
            </a:r>
          </a:p>
          <a:p>
            <a:pPr marL="4362322" rtl="1">
              <a:lnSpc>
                <a:spcPts val="749"/>
              </a:lnSpc>
            </a:pP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  <a:p>
            <a:pPr marL="0" rtl="1">
              <a:lnSpc>
                <a:spcPts val="1458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7471918" y="2244497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3069970" y="2337388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83" name="Rectangle 783"/>
          <p:cNvSpPr/>
          <p:nvPr/>
        </p:nvSpPr>
        <p:spPr>
          <a:xfrm rot="0" flipH="0" flipV="0">
            <a:off x="7473442" y="2503767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1810766" y="2553907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7473442" y="2807231"/>
            <a:ext cx="19462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6688581" y="2889202"/>
            <a:ext cx="80425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آدرس و تلفن 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471918" y="3052217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3069970" y="3143584"/>
            <a:ext cx="4419998" cy="1357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59726" y="333437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6642861" y="3457909"/>
            <a:ext cx="847107" cy="1357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59726" y="364983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2972435" y="3773377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59726" y="396378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2791079" y="4087321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8014" y="4261508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6120129" y="4247467"/>
            <a:ext cx="1372867" cy="28193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3901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مشخصات فردی )انگليسي( 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1918" y="4565930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271272" y="4639763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1918" y="4823486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271272" y="4897319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7473442" y="5069040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271272" y="5121347"/>
            <a:ext cx="1168780" cy="1705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4096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804" name="Rectangle 804"/>
          <p:cNvSpPr/>
          <p:nvPr/>
        </p:nvSpPr>
        <p:spPr>
          <a:xfrm rot="0" flipH="0" flipV="0">
            <a:off x="4045330" y="5280739"/>
            <a:ext cx="3447427" cy="27914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886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2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تاييد صحت مندرجات فرم )اين قسمت توسط متقاضي تكميل و تاييد گردد.(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7462773" y="5584182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3319907" y="5713809"/>
            <a:ext cx="4104530" cy="32918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محل امضای فرد که بر اساس آگاهي از مندرجات »توافقنامه صاحب گواهي« و پذيرش آن، </a:t>
            </a:r>
          </a:p>
          <a:p>
            <a:pPr marL="644652" rtl="1">
              <a:lnSpc>
                <a:spcPts val="1596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/http://www.mocca.ir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بخش مستندات تاييد گردد.</a:t>
            </a:r>
            <a:r>
              <a:rPr lang="en-US" sz="5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7391145" y="609154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2673730" y="6210999"/>
            <a:ext cx="4751132" cy="29565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842638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موارد استفاده گواهي:  </a:t>
            </a:r>
          </a:p>
          <a:p>
            <a:pPr marL="0" rtl="1">
              <a:lnSpc>
                <a:spcPts val="142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اتحاديه املاک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سازمان بورس و اوراق بهادر)کدال(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ستاد بسيج اقتصادی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ساير: .........................................</a:t>
            </a:r>
            <a:r>
              <a:rPr lang="en-US" sz="5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9" name="Rectangle 809"/>
          <p:cNvSpPr/>
          <p:nvPr/>
        </p:nvSpPr>
        <p:spPr>
          <a:xfrm rot="0" flipH="0" flipV="0">
            <a:off x="606551" y="5704539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810" name="Rectangle 810"/>
          <p:cNvSpPr/>
          <p:nvPr/>
        </p:nvSpPr>
        <p:spPr>
          <a:xfrm rot="0" flipH="0" flipV="0">
            <a:off x="5776848" y="6720952"/>
            <a:ext cx="1717077" cy="25320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688972"/>
            <a:r>
              <a:rPr lang="en-US" sz="2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.</a:t>
            </a:r>
          </a:p>
          <a:p>
            <a:pPr marL="0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 /شرکت )فارسي( </a:t>
            </a:r>
          </a:p>
        </p:txBody>
      </p:sp>
      <p:sp>
        <p:nvSpPr>
          <p:cNvPr id="811" name="Rectangle 811"/>
          <p:cNvSpPr/>
          <p:nvPr/>
        </p:nvSpPr>
        <p:spPr>
          <a:xfrm rot="0" flipH="0" flipV="0">
            <a:off x="7471918" y="701224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2" name="Rectangle 812"/>
          <p:cNvSpPr/>
          <p:nvPr/>
        </p:nvSpPr>
        <p:spPr>
          <a:xfrm rot="0" flipH="0" flipV="0">
            <a:off x="6054597" y="7106619"/>
            <a:ext cx="143537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13" name="Rectangle 813"/>
          <p:cNvSpPr/>
          <p:nvPr/>
        </p:nvSpPr>
        <p:spPr>
          <a:xfrm rot="0" flipH="0" flipV="0">
            <a:off x="7471918" y="728656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4" name="Rectangle 814"/>
          <p:cNvSpPr/>
          <p:nvPr/>
        </p:nvSpPr>
        <p:spPr>
          <a:xfrm rot="0" flipH="0" flipV="0">
            <a:off x="6054597" y="7380939"/>
            <a:ext cx="1424844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15" name="Rectangle 815"/>
          <p:cNvSpPr/>
          <p:nvPr/>
        </p:nvSpPr>
        <p:spPr>
          <a:xfrm rot="0" flipH="0" flipV="0">
            <a:off x="7471918" y="756088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6" name="Rectangle 816"/>
          <p:cNvSpPr/>
          <p:nvPr/>
        </p:nvSpPr>
        <p:spPr>
          <a:xfrm rot="0" flipH="0" flipV="0">
            <a:off x="6123178" y="7655640"/>
            <a:ext cx="137053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17" name="Rectangle 817"/>
          <p:cNvSpPr/>
          <p:nvPr/>
        </p:nvSpPr>
        <p:spPr>
          <a:xfrm rot="0" flipH="0" flipV="0">
            <a:off x="7471918" y="7835583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8" name="Rectangle 818"/>
          <p:cNvSpPr/>
          <p:nvPr/>
        </p:nvSpPr>
        <p:spPr>
          <a:xfrm rot="0" flipH="0" flipV="0">
            <a:off x="1041196" y="7908366"/>
            <a:ext cx="6451624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31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56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شرکت/ موسسه:نوع مالكيت:دولتي</a:t>
            </a:r>
          </a:p>
          <a:p>
            <a:pPr marL="609549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0"/>
              </a:rPr>
              <a:t>http://lpnc.gov.ir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19" name="Rectangle 819"/>
          <p:cNvSpPr/>
          <p:nvPr/>
        </p:nvSpPr>
        <p:spPr>
          <a:xfrm rot="0" flipH="0" flipV="0">
            <a:off x="7471918" y="831107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20" name="Rectangle 820"/>
          <p:cNvSpPr/>
          <p:nvPr/>
        </p:nvSpPr>
        <p:spPr>
          <a:xfrm rot="0" flipH="0" flipV="0">
            <a:off x="6359397" y="8579310"/>
            <a:ext cx="113362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21" name="Rectangle 821"/>
          <p:cNvSpPr/>
          <p:nvPr/>
        </p:nvSpPr>
        <p:spPr>
          <a:xfrm rot="0" flipH="0" flipV="0">
            <a:off x="409955" y="8373479"/>
            <a:ext cx="5567603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10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34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3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94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76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84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81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66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218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81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9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16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3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3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2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34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22" name="Rectangle 822"/>
          <p:cNvSpPr/>
          <p:nvPr/>
        </p:nvSpPr>
        <p:spPr>
          <a:xfrm rot="0" flipH="0" flipV="0">
            <a:off x="7462773" y="8902261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24" name="Rectangle 824"/>
          <p:cNvSpPr/>
          <p:nvPr/>
        </p:nvSpPr>
        <p:spPr>
          <a:xfrm rot="0" flipH="0" flipV="0">
            <a:off x="6054597" y="9022617"/>
            <a:ext cx="13423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25" name="Rectangle 825"/>
          <p:cNvSpPr/>
          <p:nvPr/>
        </p:nvSpPr>
        <p:spPr>
          <a:xfrm rot="0" flipH="0" flipV="0">
            <a:off x="7471918" y="9202560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26" name="Rectangle 826"/>
          <p:cNvSpPr/>
          <p:nvPr/>
        </p:nvSpPr>
        <p:spPr>
          <a:xfrm rot="0" flipH="0" flipV="0">
            <a:off x="3062351" y="9296937"/>
            <a:ext cx="44292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27" name="Rectangle 827"/>
          <p:cNvSpPr/>
          <p:nvPr/>
        </p:nvSpPr>
        <p:spPr>
          <a:xfrm rot="0" flipH="0" flipV="0">
            <a:off x="7471918" y="9438780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28" name="Rectangle 828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9" name="Rectangle 829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0" name="Rectangle 830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1" name="Rectangle 831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2" name="Rectangle 832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3" name="Rectangle 833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4" name="Rectangle 834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5" name="Rectangle 835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6" name="Rectangle 836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7" name="Rectangle 837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8" name="Rectangle 838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9" name="Rectangle 839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40" name="Freeform 840"/>
          <p:cNvSpPr/>
          <p:nvPr/>
        </p:nvSpPr>
        <p:spPr>
          <a:xfrm rot="0" flipH="0" flipV="0">
            <a:off x="461772" y="284989"/>
            <a:ext cx="18288" cy="19811"/>
          </a:xfrm>
          <a:custGeom>
            <a:pathLst>
              <a:path w="18288" h="19811">
                <a:moveTo>
                  <a:pt x="0" y="19811"/>
                </a:moveTo>
                <a:lnTo>
                  <a:pt x="18288" y="19811"/>
                </a:lnTo>
                <a:lnTo>
                  <a:pt x="18288" y="0"/>
                </a:lnTo>
                <a:lnTo>
                  <a:pt x="0" y="0"/>
                </a:lnTo>
                <a:lnTo>
                  <a:pt x="0" y="19811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Freeform 841"/>
          <p:cNvSpPr/>
          <p:nvPr/>
        </p:nvSpPr>
        <p:spPr>
          <a:xfrm rot="0" flipH="0" flipV="0">
            <a:off x="461772" y="284989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Freeform 842"/>
          <p:cNvSpPr/>
          <p:nvPr/>
        </p:nvSpPr>
        <p:spPr>
          <a:xfrm rot="0" flipH="0" flipV="0">
            <a:off x="480059" y="284989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405126" y="284989"/>
            <a:ext cx="18288" cy="19811"/>
          </a:xfrm>
          <a:custGeom>
            <a:pathLst>
              <a:path w="18288" h="19811">
                <a:moveTo>
                  <a:pt x="0" y="19811"/>
                </a:moveTo>
                <a:lnTo>
                  <a:pt x="18288" y="19811"/>
                </a:lnTo>
                <a:lnTo>
                  <a:pt x="18288" y="0"/>
                </a:lnTo>
                <a:lnTo>
                  <a:pt x="0" y="0"/>
                </a:lnTo>
                <a:lnTo>
                  <a:pt x="0" y="19811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2405126" y="284989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461772" y="304800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461772" y="8595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461772" y="8595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480059" y="8595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405126" y="304800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405126" y="8595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2405126" y="8595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313943" y="9768536"/>
            <a:ext cx="2179574" cy="18288"/>
          </a:xfrm>
          <a:custGeom>
            <a:pathLst>
              <a:path w="2179574" h="18288">
                <a:moveTo>
                  <a:pt x="0" y="18288"/>
                </a:moveTo>
                <a:lnTo>
                  <a:pt x="2179574" y="18288"/>
                </a:lnTo>
                <a:lnTo>
                  <a:pt x="2179574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2493517" y="97685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2511805" y="9768536"/>
            <a:ext cx="3044064" cy="18288"/>
          </a:xfrm>
          <a:custGeom>
            <a:pathLst>
              <a:path w="3044064" h="18288">
                <a:moveTo>
                  <a:pt x="0" y="18288"/>
                </a:moveTo>
                <a:lnTo>
                  <a:pt x="3044064" y="18288"/>
                </a:lnTo>
                <a:lnTo>
                  <a:pt x="3044064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5555869" y="97685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5574157" y="9768536"/>
            <a:ext cx="1885442" cy="18288"/>
          </a:xfrm>
          <a:custGeom>
            <a:pathLst>
              <a:path w="1885442" h="18288">
                <a:moveTo>
                  <a:pt x="0" y="18288"/>
                </a:moveTo>
                <a:lnTo>
                  <a:pt x="1885442" y="18288"/>
                </a:lnTo>
                <a:lnTo>
                  <a:pt x="188544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57" name="Picture 857"/>
          <p:cNvPicPr>
            <a:picLocks noChangeAspect="0" noChangeArrowheads="1"/>
          </p:cNvPicPr>
          <p:nvPr/>
        </p:nvPicPr>
        <p:blipFill>
          <a:blip r:embed="rId8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2588" y="395732"/>
            <a:ext cx="2716783" cy="782828"/>
          </a:xfrm>
          <a:prstGeom prst="rect">
            <a:avLst/>
          </a:prstGeom>
          <a:noFill/>
          <a:extLst/>
        </p:spPr>
      </p:pic>
      <p:pic>
        <p:nvPicPr>
          <p:cNvPr id="858" name="Picture 858"/>
          <p:cNvPicPr>
            <a:picLocks noChangeAspect="0" noChangeArrowheads="1"/>
          </p:cNvPicPr>
          <p:nvPr/>
        </p:nvPicPr>
        <p:blipFill>
          <a:blip r:embed="rId8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1355" y="528320"/>
            <a:ext cx="2619248" cy="555752"/>
          </a:xfrm>
          <a:prstGeom prst="rect">
            <a:avLst/>
          </a:prstGeom>
          <a:noFill/>
          <a:extLst/>
        </p:spPr>
      </p:pic>
      <p:pic>
        <p:nvPicPr>
          <p:cNvPr id="859" name="Picture 859"/>
          <p:cNvPicPr>
            <a:picLocks noChangeAspect="0" noChangeArrowheads="1"/>
          </p:cNvPicPr>
          <p:nvPr/>
        </p:nvPicPr>
        <p:blipFill>
          <a:blip r:embed="rId8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016" y="378969"/>
            <a:ext cx="2700655" cy="767079"/>
          </a:xfrm>
          <a:prstGeom prst="rect">
            <a:avLst/>
          </a:prstGeom>
          <a:noFill/>
          <a:extLst/>
        </p:spPr>
      </p:pic>
      <p:sp>
        <p:nvSpPr>
          <p:cNvPr id="860" name="Freeform 860"/>
          <p:cNvSpPr/>
          <p:nvPr/>
        </p:nvSpPr>
        <p:spPr>
          <a:xfrm rot="0" flipH="0" flipV="0">
            <a:off x="2680716" y="391669"/>
            <a:ext cx="2675255" cy="741679"/>
          </a:xfrm>
          <a:custGeom>
            <a:pathLst>
              <a:path w="2675255" h="741679">
                <a:moveTo>
                  <a:pt x="0" y="123571"/>
                </a:moveTo>
                <a:cubicBezTo>
                  <a:pt x="0" y="55372"/>
                  <a:pt x="55372" y="0"/>
                  <a:pt x="123570" y="0"/>
                </a:cubicBezTo>
                <a:lnTo>
                  <a:pt x="2551684" y="0"/>
                </a:lnTo>
                <a:cubicBezTo>
                  <a:pt x="2619882" y="0"/>
                  <a:pt x="2675255" y="55372"/>
                  <a:pt x="2675255" y="123571"/>
                </a:cubicBezTo>
                <a:lnTo>
                  <a:pt x="2675255" y="618109"/>
                </a:lnTo>
                <a:cubicBezTo>
                  <a:pt x="2675255" y="686308"/>
                  <a:pt x="2619882" y="741679"/>
                  <a:pt x="2551684" y="741679"/>
                </a:cubicBezTo>
                <a:lnTo>
                  <a:pt x="123570" y="741679"/>
                </a:lnTo>
                <a:cubicBezTo>
                  <a:pt x="55372" y="741679"/>
                  <a:pt x="0" y="686308"/>
                  <a:pt x="0" y="618109"/>
                </a:cubicBezTo>
                <a:close/>
                <a:moveTo>
                  <a:pt x="6862444" y="9666731"/>
                </a:moveTo>
              </a:path>
            </a:pathLst>
          </a:custGeom>
          <a:noFill/>
          <a:ln w="12700" cap="flat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61" name="Picture 121"/>
          <p:cNvPicPr>
            <a:picLocks noChangeAspect="0" noChangeArrowheads="1"/>
          </p:cNvPicPr>
          <p:nvPr/>
        </p:nvPicPr>
        <p:blipFill>
          <a:blip r:embed="rId8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3388" y="516637"/>
            <a:ext cx="2590800" cy="527304"/>
          </a:xfrm>
          <a:prstGeom prst="rect">
            <a:avLst/>
          </a:prstGeom>
          <a:noFill/>
          <a:extLst/>
        </p:spPr>
      </p:pic>
      <p:pic>
        <p:nvPicPr>
          <p:cNvPr id="862" name="Picture 122"/>
          <p:cNvPicPr>
            <a:picLocks noChangeAspect="0" noChangeArrowheads="1"/>
          </p:cNvPicPr>
          <p:nvPr/>
        </p:nvPicPr>
        <p:blipFill>
          <a:blip r:embed="rId8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8704" y="235586"/>
            <a:ext cx="939164" cy="810894"/>
          </a:xfrm>
          <a:prstGeom prst="rect">
            <a:avLst/>
          </a:prstGeom>
          <a:noFill/>
          <a:extLst/>
        </p:spPr>
      </p:pic>
      <p:sp>
        <p:nvSpPr>
          <p:cNvPr id="863" name="Freeform 863"/>
          <p:cNvSpPr/>
          <p:nvPr/>
        </p:nvSpPr>
        <p:spPr>
          <a:xfrm rot="0" flipH="0" flipV="0">
            <a:off x="213359" y="1257554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7491730" y="1257554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281940" y="1257554"/>
            <a:ext cx="7209790" cy="201168"/>
          </a:xfrm>
          <a:custGeom>
            <a:pathLst>
              <a:path w="7209790" h="201168">
                <a:moveTo>
                  <a:pt x="0" y="201168"/>
                </a:moveTo>
                <a:lnTo>
                  <a:pt x="7209790" y="201168"/>
                </a:lnTo>
                <a:lnTo>
                  <a:pt x="720979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2100326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2100326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2106422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2356357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2362454" y="157911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2612770" y="15791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2618867" y="157911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2870326" y="15791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2876423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3126358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3132454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3382390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3388486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3638422" y="15791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3644519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3894454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3900551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4150486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4156583" y="1579119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4408296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4414392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4664328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4670425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4920360" y="15791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4926457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5176392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5182489" y="157911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5433948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5440045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5689980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5696077" y="157911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5946394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5952490" y="157911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6203950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6210046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6459982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6466078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6716014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6722109" y="157911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973569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6979666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7229602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7235697" y="15791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485633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7485633" y="15791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100326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356357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612770" y="15852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2870326" y="15852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3126358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3382390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3638422" y="15852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3894454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4150486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4408296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4664328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4920360" y="15852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5176392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5433948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5689980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5946394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6203950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6459982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6716014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6973569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7229602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7485633" y="15852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2100326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2106422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2356357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2362454" y="17741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2612770" y="17741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2618867" y="17741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2870326" y="17741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2876423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3126358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3132454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3382390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3388486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3638422" y="17741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3644519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3894454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3900551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4150486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4156583" y="177419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4408296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4414392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4664328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4670425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4920360" y="17741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4926457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5176392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5182489" y="17741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5433948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5440045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5689980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5696077" y="17741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5946394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5952490" y="17741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6203950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6210046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6459982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6466078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6716014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722109" y="17741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973569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6979666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7229602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235697" y="17741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7485633" y="17741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100326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356357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612770" y="17802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2870326" y="17802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3126358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3382390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3638422" y="17802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3894454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4150486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4408296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4664328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4920360" y="17802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5176392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5433948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5689980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5946394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6203950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6459982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6716014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6973569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7229602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7485633" y="17802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2100326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2106422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2356357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2362454" y="19677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2612770" y="19677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2618867" y="19677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2870326" y="19677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2876423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3126358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3132454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3382390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3388486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3638422" y="19677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3644519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3894454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3900551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4150486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4156583" y="1967738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4408296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4414392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4664328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4670425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4920360" y="19677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4926457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5176392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5182489" y="19677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5433948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5440045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5689980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5696077" y="19677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5946394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5952490" y="19677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6203950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6210046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6459982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6466078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6716014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6722109" y="19677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6973569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6979666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7229602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7235697" y="19677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7485633" y="19677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2100326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2100326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2100326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2106422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2356357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2356357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2362454" y="2168906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2612770" y="1973835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2612770" y="21689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2618867" y="2168906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2870326" y="1973835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2870326" y="21689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2876423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3126358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3126358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3132454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3382390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3382390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3388486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3638422" y="1973835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3638422" y="21689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3644519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3894454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3894454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3900551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4150486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4150486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4156583" y="2168906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4408296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4408296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4414392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4664328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4664328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4670425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4920360" y="1973835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4920360" y="21689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4926457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5176392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5176392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5182489" y="2168906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5433948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5433948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5440045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5689980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5689980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5696077" y="2168906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5946394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5946394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5952490" y="2168906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6203950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6203950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6210046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6459982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6459982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6466078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6716014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6716014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6722109" y="2168906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6973569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6973569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6979666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7229602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7229602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7235697" y="2168906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7485633" y="1973835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7485633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7485633" y="21689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2100326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2100326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2106422" y="221919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2356357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2362454" y="221919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2612770" y="221919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2618867" y="221919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2870326" y="221919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2876423" y="221919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3126358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3132454" y="221919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3382390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3388486" y="221919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3638422" y="221919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3644519" y="221919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3894454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3900551" y="221919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4150486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4156583" y="221919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4406772" y="221919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4412869" y="221919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4664328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4670425" y="221919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4920360" y="221919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4926457" y="221919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5176392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5182489" y="221919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5433948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5440045" y="221919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5689980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5696077" y="221919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5946394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5952490" y="221919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6203950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6210046" y="221919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6459982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6466078" y="221919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6716014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6722109" y="221919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973569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6979666" y="221919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7229602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7235697" y="221919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485633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7485633" y="221919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100326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356357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612770" y="2225294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2870326" y="2225294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3126358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3382390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3638422" y="2225294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3894454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4150486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4406772" y="2225294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4664328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4920360" y="2225294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5176392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5433948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5689980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5946394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6203950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6459982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6716014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6973569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7229602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7485633" y="2225294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2100326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2106422" y="241427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2356357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2362454" y="241427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2612770" y="241427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2618867" y="241427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2870326" y="241427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2876423" y="241427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3126358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3132454" y="241427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3382390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3388486" y="241427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3638422" y="241427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3644519" y="241427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3894454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3900551" y="241427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4150486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4156583" y="241427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4406772" y="241427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4412869" y="241427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4664328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4670425" y="241427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4920360" y="241427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4926457" y="241427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5176392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5182489" y="241427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5433948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5440045" y="241427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5689980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5696077" y="241427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5946394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5952490" y="241427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6203950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6210046" y="241427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6459982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6466078" y="241427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6716014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722109" y="241427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973569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6979666" y="241427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7229602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235697" y="241427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7485633" y="24142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100326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356357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612770" y="242036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2870326" y="242036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3126358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3382390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3638422" y="242036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3894454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4150486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4406772" y="242036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4664328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4920360" y="242036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5176392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5433948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5689980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5946394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6203950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6459982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6716014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6973569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7229602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7485633" y="242036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2100326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2106422" y="26078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2356357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2362454" y="260781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2612770" y="26078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2618867" y="260781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2870326" y="26078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2876423" y="26078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3126358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3132454" y="26078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3382390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3388486" y="26078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3638422" y="26078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3644519" y="26078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3894454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3900551" y="26078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4150486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4156583" y="260781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4406772" y="26078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4412869" y="260781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4664328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4670425" y="26078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4920360" y="26078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4926457" y="26078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5176392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5182489" y="260781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5433948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5440045" y="26078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5689980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5696077" y="260781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5946394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5952490" y="260781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6203950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6210046" y="26078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6459982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6466078" y="26078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6716014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6722109" y="260781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6973569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6979666" y="26078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7229602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7235697" y="260781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7485633" y="26078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2100326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2100326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2100326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2106422" y="28028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2356357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2356357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2362454" y="28028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2612770" y="26139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2612770" y="28028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2618867" y="28028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2870326" y="26139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2870326" y="28028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2876423" y="28028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3126358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3126358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3132454" y="28028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3382390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3382390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3388486" y="28028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3638422" y="26139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3638422" y="28028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3644519" y="28028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3894454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3894454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3900551" y="28028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4150486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4150486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4156583" y="28028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4406772" y="26139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4406772" y="28028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4412869" y="28028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4664328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4664328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4670425" y="28028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4920360" y="26139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4920360" y="28028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4926457" y="28028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5176392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5176392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5182489" y="28028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5433948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5433948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5440045" y="28028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5689980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5689980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5696077" y="28028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5946394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5946394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5952490" y="28028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6203950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6203950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6210046" y="28028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6459982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6459982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6466078" y="28028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6716014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6716014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6722109" y="28028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6973569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6973569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6979666" y="28028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7229602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7229602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7235697" y="28028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7485633" y="26139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7485633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7485633" y="28028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2100326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2100326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2106422" y="28531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2356357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2362454" y="28531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2612770" y="28531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2618867" y="28531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2870326" y="28531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2876423" y="28531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3126358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3132454" y="28531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3382390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3388486" y="28531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3638422" y="28531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3644519" y="28531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3894454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3900551" y="28531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4150486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4156583" y="28531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4406772" y="28531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4412869" y="28531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4664328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4670425" y="28531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4920360" y="28531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4926457" y="28531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5176392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5182489" y="28531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5433948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5440045" y="28531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5689980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5696077" y="28531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5946394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5952490" y="28531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6203950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6210046" y="28531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6459982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6466078" y="28531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6716014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6722109" y="28531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973569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6979666" y="28531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7229602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7235697" y="28531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485633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7485633" y="28531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100326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356357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612770" y="28592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2870326" y="28592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3126358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3382390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3638422" y="28592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3894454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4150486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4406772" y="28592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4664328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4920360" y="28592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5176392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5433948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5689980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5946394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6203950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6459982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6716014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6973569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7229602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7485633" y="28592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2100326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2106422" y="30482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2356357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2362454" y="30482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2612770" y="30482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2618867" y="30482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2870326" y="30482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2876423" y="30482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3126358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3132454" y="30482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3382390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3388486" y="30482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3638422" y="30482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3644519" y="30482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3894454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3900551" y="30482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4150486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4156583" y="30482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4406772" y="30482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4412869" y="30482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4664328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4670425" y="30482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4920360" y="30482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4926457" y="30482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5176392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5182489" y="30482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5433948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5440045" y="30482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5689980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5696077" y="30482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5946394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5952490" y="30482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6203950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6210046" y="30482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6459982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6466078" y="30482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6716014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722109" y="30482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973569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6979666" y="30482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7229602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235697" y="30482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7485633" y="30482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100326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356357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612770" y="3054351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2870326" y="3054351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3126358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3382390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3638422" y="3054351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3894454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4150486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4406772" y="3054351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4664328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4920360" y="3054351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5176392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5433948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5689980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5946394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6203950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6459982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6716014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6973569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7229602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7485633" y="3054351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2100326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2106422" y="32418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2356357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2362454" y="32418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2612770" y="32418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2618867" y="32418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2870326" y="32418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2876423" y="32418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3126358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3132454" y="32418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3382390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3388486" y="32418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3638422" y="32418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3644519" y="32418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3894454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3900551" y="32418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4150486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4156583" y="32418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4406772" y="32418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4412869" y="32418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4664328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4670425" y="32418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4920360" y="32418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4926457" y="32418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5176392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5182489" y="32418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5433948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5440045" y="32418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5689980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5696077" y="32418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5946394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5952490" y="32418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6203950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6210046" y="32418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6459982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6466078" y="32418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6716014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6722109" y="32418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6973569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6979666" y="32418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7229602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7235697" y="32418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7485633" y="32418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2100326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2100326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2100326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2106422" y="34372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2356357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2356357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2362454" y="34372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2612770" y="3247975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2612770" y="34372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2618867" y="34372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2870326" y="3247975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2870326" y="34372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2876423" y="34372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3126358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3126358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3132454" y="34372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3382390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3382390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3388486" y="34372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3638422" y="3247975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3638422" y="34372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3644519" y="34372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3894454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3894454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3900551" y="34372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4150486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4150486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4156583" y="34372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4406772" y="3247975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4406772" y="34372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4412869" y="34372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4664328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4664328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4670425" y="34372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4920360" y="3247975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4920360" y="34372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4926457" y="34372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5176392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5176392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5182489" y="34372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5433948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5433948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5440045" y="34372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5689980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5689980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5696077" y="34372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5946394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5946394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5952490" y="34372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6203950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6203950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6210046" y="34372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6459982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6459982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6466078" y="34372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6716014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6716014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6722109" y="34372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6973569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6973569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6979666" y="34372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7229602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7229602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7235697" y="34372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7485633" y="3247975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7485633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7485633" y="34372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2100326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2100326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2106422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2356357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2362454" y="3504311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2614295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2620391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2870326" y="350431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2876423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3126358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3132454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3382390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3388486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3638422" y="350431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3644519" y="350431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3895978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3902075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4152010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4158107" y="350431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4408296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4414392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4664328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4670425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4920360" y="350431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4926457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5176392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5182489" y="350431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5433948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5440045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5689980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5696077" y="350431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5946394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5952490" y="350431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6203950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6210046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6459982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6466078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6716014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6722109" y="350431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6973569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6979666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7229602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7235697" y="350431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7485633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7485633" y="350431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2100326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2100326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2100326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2106422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2356357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2356357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2362454" y="3711576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2614295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2614295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2620391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2870326" y="3510407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2870326" y="371157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2876423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3126358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3126358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3132454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3382390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3382390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3388486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3638422" y="3510407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3638422" y="371157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3644519" y="371157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3895978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3895978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3902075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4152010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4152010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4158107" y="371157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4408296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4408296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4414392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4664328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4664328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4670425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4920360" y="3510407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4920360" y="371157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4926457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5176392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5176392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5182489" y="371157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5433948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5433948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5440045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5689980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5689980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5696077" y="371157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5946394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5946394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5952490" y="371157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6203950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6203950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6210046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6459982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6459982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6466078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6716014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6716014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6722109" y="371157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6973569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6973569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6979666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7229602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7229602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7235697" y="371157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7485633" y="351040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7485633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7485633" y="371157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2100326" y="37786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2100326" y="37786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2106422" y="3778632"/>
            <a:ext cx="5379084" cy="6096"/>
          </a:xfrm>
          <a:custGeom>
            <a:pathLst>
              <a:path w="5379084" h="6096">
                <a:moveTo>
                  <a:pt x="0" y="6096"/>
                </a:moveTo>
                <a:lnTo>
                  <a:pt x="5379084" y="6096"/>
                </a:lnTo>
                <a:lnTo>
                  <a:pt x="537908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7485633" y="37786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7485633" y="37786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00326" y="378472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100326" y="39858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2100326" y="39858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2106422" y="3985895"/>
            <a:ext cx="5379084" cy="6096"/>
          </a:xfrm>
          <a:custGeom>
            <a:pathLst>
              <a:path w="5379084" h="6096">
                <a:moveTo>
                  <a:pt x="0" y="6096"/>
                </a:moveTo>
                <a:lnTo>
                  <a:pt x="5379084" y="6096"/>
                </a:lnTo>
                <a:lnTo>
                  <a:pt x="537908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7485633" y="378472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7485633" y="39858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7485633" y="39858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213359" y="4112387"/>
            <a:ext cx="68580" cy="202692"/>
          </a:xfrm>
          <a:custGeom>
            <a:pathLst>
              <a:path w="68580" h="202692">
                <a:moveTo>
                  <a:pt x="0" y="202692"/>
                </a:moveTo>
                <a:lnTo>
                  <a:pt x="68580" y="202692"/>
                </a:lnTo>
                <a:lnTo>
                  <a:pt x="6858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7491730" y="4112387"/>
            <a:ext cx="68580" cy="202692"/>
          </a:xfrm>
          <a:custGeom>
            <a:pathLst>
              <a:path w="68580" h="202692">
                <a:moveTo>
                  <a:pt x="0" y="202692"/>
                </a:moveTo>
                <a:lnTo>
                  <a:pt x="68580" y="202692"/>
                </a:lnTo>
                <a:lnTo>
                  <a:pt x="6858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281940" y="4112387"/>
            <a:ext cx="7209790" cy="202692"/>
          </a:xfrm>
          <a:custGeom>
            <a:pathLst>
              <a:path w="7209790" h="202692">
                <a:moveTo>
                  <a:pt x="0" y="202692"/>
                </a:moveTo>
                <a:lnTo>
                  <a:pt x="7209790" y="202692"/>
                </a:lnTo>
                <a:lnTo>
                  <a:pt x="720979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4944745" y="4571112"/>
            <a:ext cx="1013764" cy="6096"/>
          </a:xfrm>
          <a:custGeom>
            <a:pathLst>
              <a:path w="1013764" h="6096">
                <a:moveTo>
                  <a:pt x="0" y="6096"/>
                </a:moveTo>
                <a:lnTo>
                  <a:pt x="1013764" y="6096"/>
                </a:lnTo>
                <a:lnTo>
                  <a:pt x="1013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43483" y="43867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443483" y="43867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449580" y="4386708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15210" y="43867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2315210" y="43867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443483" y="4392803"/>
            <a:ext cx="6096" cy="1027176"/>
          </a:xfrm>
          <a:custGeom>
            <a:pathLst>
              <a:path w="6096" h="1027176">
                <a:moveTo>
                  <a:pt x="0" y="1027176"/>
                </a:moveTo>
                <a:lnTo>
                  <a:pt x="6096" y="1027176"/>
                </a:lnTo>
                <a:lnTo>
                  <a:pt x="6096" y="0"/>
                </a:lnTo>
                <a:lnTo>
                  <a:pt x="0" y="0"/>
                </a:lnTo>
                <a:lnTo>
                  <a:pt x="0" y="10271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43483" y="54199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443483" y="54199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449580" y="5419979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15210" y="4392803"/>
            <a:ext cx="6096" cy="1027176"/>
          </a:xfrm>
          <a:custGeom>
            <a:pathLst>
              <a:path w="6096" h="1027176">
                <a:moveTo>
                  <a:pt x="0" y="1027176"/>
                </a:moveTo>
                <a:lnTo>
                  <a:pt x="6096" y="1027176"/>
                </a:lnTo>
                <a:lnTo>
                  <a:pt x="6096" y="0"/>
                </a:lnTo>
                <a:lnTo>
                  <a:pt x="0" y="0"/>
                </a:lnTo>
                <a:lnTo>
                  <a:pt x="0" y="10271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2315210" y="54199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315210" y="54199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213359" y="5526913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7491730" y="5526913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281940" y="5526913"/>
            <a:ext cx="7209790" cy="201168"/>
          </a:xfrm>
          <a:custGeom>
            <a:pathLst>
              <a:path w="7209790" h="201168">
                <a:moveTo>
                  <a:pt x="0" y="201168"/>
                </a:moveTo>
                <a:lnTo>
                  <a:pt x="7209790" y="201168"/>
                </a:lnTo>
                <a:lnTo>
                  <a:pt x="720979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0623" y="57890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20623" y="57890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426719" y="5789041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0638" y="57890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2310638" y="57890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420623" y="579513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2310638" y="579513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420623" y="5964302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2310638" y="5964302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420623" y="5970397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2310638" y="5970397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420623" y="6139561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2310638" y="6139561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420623" y="6145658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2310638" y="6145658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420623" y="63163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2310638" y="63163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420623" y="63224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2310638" y="63224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420623" y="6491605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2310638" y="6491605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420623" y="649770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2310638" y="649770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420623" y="66668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2310638" y="66668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420623" y="6672961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310638" y="6672961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420623" y="68436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310638" y="68436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420623" y="684974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2310638" y="684974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420623" y="701891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2310638" y="701891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420623" y="7025006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Freeform 1769"/>
          <p:cNvSpPr/>
          <p:nvPr/>
        </p:nvSpPr>
        <p:spPr>
          <a:xfrm rot="0" flipH="0" flipV="0">
            <a:off x="2310638" y="7025006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Freeform 1770"/>
          <p:cNvSpPr/>
          <p:nvPr/>
        </p:nvSpPr>
        <p:spPr>
          <a:xfrm rot="0" flipH="0" flipV="0">
            <a:off x="420623" y="719416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Freeform 1771"/>
          <p:cNvSpPr/>
          <p:nvPr/>
        </p:nvSpPr>
        <p:spPr>
          <a:xfrm rot="0" flipH="0" flipV="0">
            <a:off x="2310638" y="719416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Freeform 1772"/>
          <p:cNvSpPr/>
          <p:nvPr/>
        </p:nvSpPr>
        <p:spPr>
          <a:xfrm rot="0" flipH="0" flipV="0">
            <a:off x="420623" y="720026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Freeform 1773"/>
          <p:cNvSpPr/>
          <p:nvPr/>
        </p:nvSpPr>
        <p:spPr>
          <a:xfrm rot="0" flipH="0" flipV="0">
            <a:off x="2310638" y="720026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4" name="Freeform 1774"/>
          <p:cNvSpPr/>
          <p:nvPr/>
        </p:nvSpPr>
        <p:spPr>
          <a:xfrm rot="0" flipH="0" flipV="0">
            <a:off x="420623" y="7370954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Freeform 1775"/>
          <p:cNvSpPr/>
          <p:nvPr/>
        </p:nvSpPr>
        <p:spPr>
          <a:xfrm rot="0" flipH="0" flipV="0">
            <a:off x="420623" y="7370954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6" name="Freeform 1776"/>
          <p:cNvSpPr/>
          <p:nvPr/>
        </p:nvSpPr>
        <p:spPr>
          <a:xfrm rot="0" flipH="0" flipV="0">
            <a:off x="426719" y="7370954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Freeform 1777"/>
          <p:cNvSpPr/>
          <p:nvPr/>
        </p:nvSpPr>
        <p:spPr>
          <a:xfrm rot="0" flipH="0" flipV="0">
            <a:off x="432816" y="7370954"/>
            <a:ext cx="1877822" cy="6095"/>
          </a:xfrm>
          <a:custGeom>
            <a:pathLst>
              <a:path w="1877822" h="6095">
                <a:moveTo>
                  <a:pt x="0" y="6095"/>
                </a:moveTo>
                <a:lnTo>
                  <a:pt x="1877822" y="6095"/>
                </a:lnTo>
                <a:lnTo>
                  <a:pt x="187782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Freeform 1778"/>
          <p:cNvSpPr/>
          <p:nvPr/>
        </p:nvSpPr>
        <p:spPr>
          <a:xfrm rot="0" flipH="0" flipV="0">
            <a:off x="2310638" y="7370954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Freeform 1779"/>
          <p:cNvSpPr/>
          <p:nvPr/>
        </p:nvSpPr>
        <p:spPr>
          <a:xfrm rot="0" flipH="0" flipV="0">
            <a:off x="2310638" y="7370954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Freeform 1780"/>
          <p:cNvSpPr/>
          <p:nvPr/>
        </p:nvSpPr>
        <p:spPr>
          <a:xfrm rot="0" flipH="0" flipV="0">
            <a:off x="213359" y="8022082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Freeform 1781"/>
          <p:cNvSpPr/>
          <p:nvPr/>
        </p:nvSpPr>
        <p:spPr>
          <a:xfrm rot="0" flipH="0" flipV="0">
            <a:off x="7491730" y="8022082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Freeform 1782"/>
          <p:cNvSpPr/>
          <p:nvPr/>
        </p:nvSpPr>
        <p:spPr>
          <a:xfrm rot="0" flipH="0" flipV="0">
            <a:off x="281940" y="8022082"/>
            <a:ext cx="7209790" cy="201168"/>
          </a:xfrm>
          <a:custGeom>
            <a:pathLst>
              <a:path w="7209790" h="201168">
                <a:moveTo>
                  <a:pt x="0" y="201168"/>
                </a:moveTo>
                <a:lnTo>
                  <a:pt x="7209790" y="201168"/>
                </a:lnTo>
                <a:lnTo>
                  <a:pt x="720979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3" name="Freeform 1783"/>
          <p:cNvSpPr/>
          <p:nvPr/>
        </p:nvSpPr>
        <p:spPr>
          <a:xfrm rot="0" flipH="0" flipV="0">
            <a:off x="2028698" y="844423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4" name="Freeform 1784"/>
          <p:cNvSpPr/>
          <p:nvPr/>
        </p:nvSpPr>
        <p:spPr>
          <a:xfrm rot="0" flipH="0" flipV="0">
            <a:off x="2028698" y="844423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5" name="Freeform 1785"/>
          <p:cNvSpPr/>
          <p:nvPr/>
        </p:nvSpPr>
        <p:spPr>
          <a:xfrm rot="0" flipH="0" flipV="0">
            <a:off x="2034794" y="8444231"/>
            <a:ext cx="5214492" cy="6095"/>
          </a:xfrm>
          <a:custGeom>
            <a:pathLst>
              <a:path w="5214492" h="6095">
                <a:moveTo>
                  <a:pt x="0" y="6095"/>
                </a:moveTo>
                <a:lnTo>
                  <a:pt x="5214492" y="6095"/>
                </a:lnTo>
                <a:lnTo>
                  <a:pt x="521449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6" name="Freeform 1786"/>
          <p:cNvSpPr/>
          <p:nvPr/>
        </p:nvSpPr>
        <p:spPr>
          <a:xfrm rot="0" flipH="0" flipV="0">
            <a:off x="7249414" y="844423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7" name="Freeform 1787"/>
          <p:cNvSpPr/>
          <p:nvPr/>
        </p:nvSpPr>
        <p:spPr>
          <a:xfrm rot="0" flipH="0" flipV="0">
            <a:off x="7249414" y="844423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8" name="Freeform 1788"/>
          <p:cNvSpPr/>
          <p:nvPr/>
        </p:nvSpPr>
        <p:spPr>
          <a:xfrm rot="0" flipH="0" flipV="0">
            <a:off x="2028698" y="8450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9" name="Freeform 1789"/>
          <p:cNvSpPr/>
          <p:nvPr/>
        </p:nvSpPr>
        <p:spPr>
          <a:xfrm rot="0" flipH="0" flipV="0">
            <a:off x="2028698" y="863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Freeform 1790"/>
          <p:cNvSpPr/>
          <p:nvPr/>
        </p:nvSpPr>
        <p:spPr>
          <a:xfrm rot="0" flipH="0" flipV="0">
            <a:off x="2028698" y="863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1" name="Freeform 1791"/>
          <p:cNvSpPr/>
          <p:nvPr/>
        </p:nvSpPr>
        <p:spPr>
          <a:xfrm rot="0" flipH="0" flipV="0">
            <a:off x="2034794" y="8639302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Freeform 1792"/>
          <p:cNvSpPr/>
          <p:nvPr/>
        </p:nvSpPr>
        <p:spPr>
          <a:xfrm rot="0" flipH="0" flipV="0">
            <a:off x="7249414" y="8450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3" name="Freeform 1793"/>
          <p:cNvSpPr/>
          <p:nvPr/>
        </p:nvSpPr>
        <p:spPr>
          <a:xfrm rot="0" flipH="0" flipV="0">
            <a:off x="7249414" y="863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Freeform 1794"/>
          <p:cNvSpPr/>
          <p:nvPr/>
        </p:nvSpPr>
        <p:spPr>
          <a:xfrm rot="0" flipH="0" flipV="0">
            <a:off x="7249414" y="863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5" name="Freeform 1795"/>
          <p:cNvSpPr/>
          <p:nvPr/>
        </p:nvSpPr>
        <p:spPr>
          <a:xfrm rot="0" flipH="0" flipV="0">
            <a:off x="2022601" y="87048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Freeform 1796"/>
          <p:cNvSpPr/>
          <p:nvPr/>
        </p:nvSpPr>
        <p:spPr>
          <a:xfrm rot="0" flipH="0" flipV="0">
            <a:off x="2022601" y="87048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7" name="Freeform 1797"/>
          <p:cNvSpPr/>
          <p:nvPr/>
        </p:nvSpPr>
        <p:spPr>
          <a:xfrm rot="0" flipH="0" flipV="0">
            <a:off x="2028698" y="8704835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Freeform 1798"/>
          <p:cNvSpPr/>
          <p:nvPr/>
        </p:nvSpPr>
        <p:spPr>
          <a:xfrm rot="0" flipH="0" flipV="0">
            <a:off x="5418709" y="87048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Freeform 1799"/>
          <p:cNvSpPr/>
          <p:nvPr/>
        </p:nvSpPr>
        <p:spPr>
          <a:xfrm rot="0" flipH="0" flipV="0">
            <a:off x="5418709" y="870483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0" name="Freeform 1800"/>
          <p:cNvSpPr/>
          <p:nvPr/>
        </p:nvSpPr>
        <p:spPr>
          <a:xfrm rot="0" flipH="0" flipV="0">
            <a:off x="2022601" y="8710880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Freeform 1801"/>
          <p:cNvSpPr/>
          <p:nvPr/>
        </p:nvSpPr>
        <p:spPr>
          <a:xfrm rot="0" flipH="0" flipV="0">
            <a:off x="2022601" y="89135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Freeform 1802"/>
          <p:cNvSpPr/>
          <p:nvPr/>
        </p:nvSpPr>
        <p:spPr>
          <a:xfrm rot="0" flipH="0" flipV="0">
            <a:off x="2022601" y="89135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Freeform 1803"/>
          <p:cNvSpPr/>
          <p:nvPr/>
        </p:nvSpPr>
        <p:spPr>
          <a:xfrm rot="0" flipH="0" flipV="0">
            <a:off x="2028698" y="8913572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Freeform 1804"/>
          <p:cNvSpPr/>
          <p:nvPr/>
        </p:nvSpPr>
        <p:spPr>
          <a:xfrm rot="0" flipH="0" flipV="0">
            <a:off x="5418709" y="8710880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Freeform 1805"/>
          <p:cNvSpPr/>
          <p:nvPr/>
        </p:nvSpPr>
        <p:spPr>
          <a:xfrm rot="0" flipH="0" flipV="0">
            <a:off x="5418709" y="89135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Freeform 1806"/>
          <p:cNvSpPr/>
          <p:nvPr/>
        </p:nvSpPr>
        <p:spPr>
          <a:xfrm rot="0" flipH="0" flipV="0">
            <a:off x="5418709" y="89135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Freeform 1807"/>
          <p:cNvSpPr/>
          <p:nvPr/>
        </p:nvSpPr>
        <p:spPr>
          <a:xfrm rot="0" flipH="0" flipV="0">
            <a:off x="3268345" y="4689729"/>
            <a:ext cx="386714" cy="168275"/>
          </a:xfrm>
          <a:custGeom>
            <a:pathLst>
              <a:path w="386714" h="168275">
                <a:moveTo>
                  <a:pt x="0" y="84075"/>
                </a:moveTo>
                <a:lnTo>
                  <a:pt x="96646" y="0"/>
                </a:lnTo>
                <a:lnTo>
                  <a:pt x="96646" y="42037"/>
                </a:lnTo>
                <a:lnTo>
                  <a:pt x="386714" y="42037"/>
                </a:lnTo>
                <a:lnTo>
                  <a:pt x="386714" y="126112"/>
                </a:lnTo>
                <a:lnTo>
                  <a:pt x="96646" y="126112"/>
                </a:lnTo>
                <a:lnTo>
                  <a:pt x="96646" y="168275"/>
                </a:lnTo>
                <a:close/>
                <a:moveTo>
                  <a:pt x="2016251" y="5368671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Freeform 1808"/>
          <p:cNvSpPr/>
          <p:nvPr/>
        </p:nvSpPr>
        <p:spPr>
          <a:xfrm rot="0" flipH="0" flipV="0">
            <a:off x="3268345" y="4689729"/>
            <a:ext cx="386714" cy="168275"/>
          </a:xfrm>
          <a:custGeom>
            <a:pathLst>
              <a:path w="386714" h="168275">
                <a:moveTo>
                  <a:pt x="0" y="84075"/>
                </a:moveTo>
                <a:lnTo>
                  <a:pt x="96646" y="0"/>
                </a:lnTo>
                <a:lnTo>
                  <a:pt x="96646" y="42037"/>
                </a:lnTo>
                <a:lnTo>
                  <a:pt x="386714" y="42037"/>
                </a:lnTo>
                <a:lnTo>
                  <a:pt x="386714" y="126112"/>
                </a:lnTo>
                <a:lnTo>
                  <a:pt x="96646" y="126112"/>
                </a:lnTo>
                <a:lnTo>
                  <a:pt x="96646" y="168275"/>
                </a:lnTo>
                <a:close/>
                <a:moveTo>
                  <a:pt x="2016251" y="5368671"/>
                </a:moveTo>
              </a:path>
            </a:pathLst>
          </a:custGeom>
          <a:noFill/>
          <a:ln w="9525" cap="flat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Rectangle 1809"/>
          <p:cNvSpPr/>
          <p:nvPr/>
        </p:nvSpPr>
        <p:spPr>
          <a:xfrm rot="0" flipH="0" flipV="0">
            <a:off x="6415785" y="326378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10" name="Rectangle 1810"/>
          <p:cNvSpPr/>
          <p:nvPr/>
        </p:nvSpPr>
        <p:spPr>
          <a:xfrm rot="0" flipH="0" flipV="0">
            <a:off x="3767963" y="229568"/>
            <a:ext cx="517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</a:p>
        </p:txBody>
      </p:sp>
      <p:sp>
        <p:nvSpPr>
          <p:cNvPr id="1811" name="Rectangle 1811"/>
          <p:cNvSpPr/>
          <p:nvPr/>
        </p:nvSpPr>
        <p:spPr>
          <a:xfrm rot="0" flipH="0" flipV="0">
            <a:off x="2589910" y="1053735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12" name="Rectangle 1812"/>
          <p:cNvSpPr/>
          <p:nvPr/>
        </p:nvSpPr>
        <p:spPr>
          <a:xfrm rot="0" flipH="0" flipV="0">
            <a:off x="539495" y="345758"/>
            <a:ext cx="1808898" cy="30895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532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----.2011.A.------------------- </a:t>
            </a:r>
          </a:p>
        </p:txBody>
      </p:sp>
      <p:sp>
        <p:nvSpPr>
          <p:cNvPr id="1813" name="Rectangle 1813"/>
          <p:cNvSpPr/>
          <p:nvPr/>
        </p:nvSpPr>
        <p:spPr>
          <a:xfrm rot="0" flipH="0" flipV="0">
            <a:off x="539495" y="661264"/>
            <a:ext cx="38100" cy="1687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14" name="Rectangle 1814"/>
          <p:cNvSpPr/>
          <p:nvPr/>
        </p:nvSpPr>
        <p:spPr>
          <a:xfrm rot="0" flipH="0" flipV="0">
            <a:off x="766572" y="920306"/>
            <a:ext cx="1658264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815" name="Rectangle 1815"/>
          <p:cNvSpPr/>
          <p:nvPr/>
        </p:nvSpPr>
        <p:spPr>
          <a:xfrm rot="0" flipH="0" flipV="0">
            <a:off x="6551421" y="1166995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16" name="Rectangle 1816"/>
          <p:cNvSpPr/>
          <p:nvPr/>
        </p:nvSpPr>
        <p:spPr>
          <a:xfrm rot="0" flipH="0" flipV="0">
            <a:off x="3566795" y="9585720"/>
            <a:ext cx="2900114" cy="37763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06908">
              <a:tabLst>
                <a:tab pos="2896234" algn="l"/>
              </a:tabLst>
            </a:pPr>
            <a:r>
              <a:rPr lang="en-US" sz="803" baseline="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0" rtl="1">
              <a:lnSpc>
                <a:spcPts val="1837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17" name="Rectangle 1817"/>
          <p:cNvSpPr/>
          <p:nvPr/>
        </p:nvSpPr>
        <p:spPr>
          <a:xfrm rot="0" flipH="0" flipV="0">
            <a:off x="3082163" y="573786"/>
            <a:ext cx="1800250" cy="3932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درخواست گواهي الكترونيكي</a:t>
            </a: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304800" rtl="1">
              <a:lnSpc>
                <a:spcPts val="1896"/>
              </a:lnSpc>
            </a:pPr>
            <a:r>
              <a:rPr lang="en-US" sz="1202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افراد حقيقي / حقوقي</a:t>
            </a:r>
            <a:r>
              <a:rPr lang="en-US" sz="1202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18" name="Rectangle 1818"/>
          <p:cNvSpPr/>
          <p:nvPr/>
        </p:nvSpPr>
        <p:spPr>
          <a:xfrm rot="0" flipH="0" flipV="0">
            <a:off x="5708269" y="1307291"/>
            <a:ext cx="17845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مشخصات سازمان/شرکت )انگليسي( </a:t>
            </a:r>
          </a:p>
        </p:txBody>
      </p:sp>
      <p:sp>
        <p:nvSpPr>
          <p:cNvPr id="1819" name="Rectangle 1819"/>
          <p:cNvSpPr/>
          <p:nvPr/>
        </p:nvSpPr>
        <p:spPr>
          <a:xfrm rot="0" flipH="0" flipV="0">
            <a:off x="7471918" y="147186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20" name="Rectangle 1820"/>
          <p:cNvSpPr/>
          <p:nvPr/>
        </p:nvSpPr>
        <p:spPr>
          <a:xfrm rot="0" flipH="0" flipV="0">
            <a:off x="7471918" y="1531303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21" name="Rectangle 1821"/>
          <p:cNvSpPr/>
          <p:nvPr/>
        </p:nvSpPr>
        <p:spPr>
          <a:xfrm rot="0" flipH="0" flipV="0">
            <a:off x="608076" y="1605098"/>
            <a:ext cx="6757545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1" algn="l"/>
                <a:tab pos="6726681" algn="l"/>
              </a:tabLst>
            </a:pPr>
            <a:r>
              <a:rPr lang="en-US" sz="1509" baseline="-7229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9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9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312" rtl="1">
              <a:lnSpc>
                <a:spcPts val="1430"/>
              </a:lnSpc>
            </a:pPr>
            <a:r>
              <a:rPr lang="en-US" sz="1509" baseline="6023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822" name="Rectangle 1822"/>
          <p:cNvSpPr/>
          <p:nvPr/>
        </p:nvSpPr>
        <p:spPr>
          <a:xfrm rot="0" flipH="0" flipV="0">
            <a:off x="2205482" y="1820752"/>
            <a:ext cx="516013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5" algn="l"/>
                <a:tab pos="5129275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823" name="Rectangle 1823"/>
          <p:cNvSpPr/>
          <p:nvPr/>
        </p:nvSpPr>
        <p:spPr>
          <a:xfrm rot="0" flipH="0" flipV="0">
            <a:off x="7470393" y="2176108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24" name="Rectangle 1824"/>
          <p:cNvSpPr/>
          <p:nvPr/>
        </p:nvSpPr>
        <p:spPr>
          <a:xfrm rot="0" flipH="0" flipV="0">
            <a:off x="658368" y="2230133"/>
            <a:ext cx="6794121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3257" algn="l"/>
                <a:tab pos="6763257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1):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6784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25" name="Rectangle 1825"/>
          <p:cNvSpPr/>
          <p:nvPr/>
        </p:nvSpPr>
        <p:spPr>
          <a:xfrm rot="0" flipH="0" flipV="0">
            <a:off x="2292350" y="2460832"/>
            <a:ext cx="5160140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6" algn="l"/>
                <a:tab pos="5129276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5"/>
              </a:lnSpc>
              <a:tabLst>
                <a:tab pos="5129276" algn="l"/>
                <a:tab pos="5129276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826" name="Rectangle 1826"/>
          <p:cNvSpPr/>
          <p:nvPr/>
        </p:nvSpPr>
        <p:spPr>
          <a:xfrm rot="0" flipH="0" flipV="0">
            <a:off x="7470393" y="2810091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27" name="Rectangle 1827"/>
          <p:cNvSpPr/>
          <p:nvPr/>
        </p:nvSpPr>
        <p:spPr>
          <a:xfrm rot="0" flipH="0" flipV="0">
            <a:off x="659891" y="2874785"/>
            <a:ext cx="6792597" cy="5404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733" algn="l"/>
                <a:tab pos="6761733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260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15"/>
              </a:lnSpc>
            </a:pPr>
            <a:r>
              <a:rPr lang="en-US" sz="1509" baseline="-25301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828" name="Rectangle 1828"/>
          <p:cNvSpPr/>
          <p:nvPr/>
        </p:nvSpPr>
        <p:spPr>
          <a:xfrm rot="0" flipH="0" flipV="0">
            <a:off x="2292350" y="3094815"/>
            <a:ext cx="516014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6" algn="l"/>
                <a:tab pos="5129276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829" name="Rectangle 1829"/>
          <p:cNvSpPr/>
          <p:nvPr/>
        </p:nvSpPr>
        <p:spPr>
          <a:xfrm rot="0" flipH="0" flipV="0">
            <a:off x="7471918" y="345649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30" name="Rectangle 1830"/>
          <p:cNvSpPr/>
          <p:nvPr/>
        </p:nvSpPr>
        <p:spPr>
          <a:xfrm rot="0" flipH="0" flipV="0">
            <a:off x="755904" y="3512198"/>
            <a:ext cx="6634174" cy="1744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8666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996" baseline="0" b="1" i="0" dirty="0" spc="2274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363" baseline="25333" b="0" i="0" dirty="0" spc="915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1363" baseline="25333" b="0" i="0" dirty="0" spc="24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25333" b="0" i="0" dirty="0" spc="997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363" baseline="25333" b="0" i="0" dirty="0" spc="242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25333" b="0" i="0" dirty="0" spc="1250" rtl="1">
                <a:solidFill>
                  <a:srgbClr val="000000"/>
                </a:solidFill>
                <a:latin typeface="Times New Roman" pitchFamily="0" charset="1"/>
              </a:rPr>
              <a:t>L</a:t>
            </a:r>
            <a:r>
              <a:rPr lang="en-US" sz="1363" baseline="25333" b="0" i="0" dirty="0" spc="24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25333" b="0" i="0" dirty="0" spc="744" rtl="1">
                <a:solidFill>
                  <a:srgbClr val="000000"/>
                </a:solidFill>
                <a:latin typeface="Times New Roman" pitchFamily="0" charset="1"/>
              </a:rPr>
              <a:t>I</a:t>
            </a:r>
            <a:r>
              <a:rPr lang="en-US" sz="1363" baseline="25333" b="0" i="0" dirty="0" spc="242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25333" b="0" i="0" dirty="0" spc="0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831" name="Rectangle 1831"/>
          <p:cNvSpPr/>
          <p:nvPr/>
        </p:nvSpPr>
        <p:spPr>
          <a:xfrm rot="0" flipH="0" flipV="0">
            <a:off x="7471918" y="373081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32" name="Rectangle 1832"/>
          <p:cNvSpPr/>
          <p:nvPr/>
        </p:nvSpPr>
        <p:spPr>
          <a:xfrm rot="0" flipH="0" flipV="0">
            <a:off x="849172" y="3786323"/>
            <a:ext cx="1689684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6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833" name="Rectangle 1833"/>
          <p:cNvSpPr/>
          <p:nvPr/>
        </p:nvSpPr>
        <p:spPr>
          <a:xfrm rot="0" flipH="0" flipV="0">
            <a:off x="7471918" y="400513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34" name="Rectangle 1834"/>
          <p:cNvSpPr/>
          <p:nvPr/>
        </p:nvSpPr>
        <p:spPr>
          <a:xfrm rot="0" flipH="0" flipV="0">
            <a:off x="7471918" y="406609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35" name="Rectangle 1835"/>
          <p:cNvSpPr/>
          <p:nvPr/>
        </p:nvSpPr>
        <p:spPr>
          <a:xfrm rot="0" flipH="0" flipV="0">
            <a:off x="5385180" y="4162123"/>
            <a:ext cx="2108292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صحت مندرجات فرم )سازمان/ شرکت( </a:t>
            </a:r>
          </a:p>
        </p:txBody>
      </p:sp>
      <p:sp>
        <p:nvSpPr>
          <p:cNvPr id="1836" name="Rectangle 1836"/>
          <p:cNvSpPr/>
          <p:nvPr/>
        </p:nvSpPr>
        <p:spPr>
          <a:xfrm rot="0" flipH="0" flipV="0">
            <a:off x="7462773" y="4314436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37" name="Rectangle 1837"/>
          <p:cNvSpPr/>
          <p:nvPr/>
        </p:nvSpPr>
        <p:spPr>
          <a:xfrm rot="0" flipH="0" flipV="0">
            <a:off x="3959986" y="4444063"/>
            <a:ext cx="3464450" cy="52882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891794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625094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و پذيرش آن، </a:t>
            </a:r>
          </a:p>
          <a:p>
            <a:pPr marL="0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/http://www.mocca.ir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بخش مستندات تاييد گردد. </a:t>
            </a:r>
          </a:p>
        </p:txBody>
      </p:sp>
      <p:sp>
        <p:nvSpPr>
          <p:cNvPr id="1838" name="Rectangle 1838"/>
          <p:cNvSpPr/>
          <p:nvPr/>
        </p:nvSpPr>
        <p:spPr>
          <a:xfrm rot="0" flipH="0" flipV="0">
            <a:off x="1071676" y="4434793"/>
            <a:ext cx="688405" cy="31394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5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839" name="Rectangle 1839"/>
          <p:cNvSpPr/>
          <p:nvPr/>
        </p:nvSpPr>
        <p:spPr>
          <a:xfrm rot="0" flipH="0" flipV="0">
            <a:off x="1179880" y="5449682"/>
            <a:ext cx="6314046" cy="512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653"/>
            <a:r>
              <a:rPr lang="en-US" sz="503" baseline="0" b="1" i="0" dirty="0" spc="155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44212" rtl="1">
              <a:lnSpc>
                <a:spcPts val="1491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125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اصل قبض واریزی *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840" name="Rectangle 1840"/>
          <p:cNvSpPr/>
          <p:nvPr/>
        </p:nvSpPr>
        <p:spPr>
          <a:xfrm rot="0" flipH="0" flipV="0">
            <a:off x="3809110" y="653397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841" name="Rectangle 1841"/>
          <p:cNvSpPr/>
          <p:nvPr/>
        </p:nvSpPr>
        <p:spPr>
          <a:xfrm rot="0" flipH="0" flipV="0">
            <a:off x="1089964" y="5972188"/>
            <a:ext cx="6162230" cy="138017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200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2666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2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2666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554552" rtl="1">
              <a:lnSpc>
                <a:spcPts val="1250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**  </a:t>
            </a:r>
          </a:p>
          <a:p>
            <a:pPr marL="3149168" rtl="1">
              <a:lnSpc>
                <a:spcPts val="1283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زیر** : </a:t>
            </a:r>
          </a:p>
          <a:p>
            <a:pPr marL="4593919" rtl="1">
              <a:lnSpc>
                <a:spcPts val="1380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4-1(شناسنامه </a:t>
            </a:r>
          </a:p>
          <a:p>
            <a:pPr marL="4589348" rtl="1">
              <a:lnSpc>
                <a:spcPts val="139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4-2(گواهينامه </a:t>
            </a:r>
          </a:p>
          <a:p>
            <a:pPr marL="4654880" rtl="1">
              <a:lnSpc>
                <a:spcPts val="1380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4-3(گذرنامه </a:t>
            </a:r>
          </a:p>
          <a:p>
            <a:pPr marL="4345508" rtl="1">
              <a:lnSpc>
                <a:spcPts val="1380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***  </a:t>
            </a:r>
          </a:p>
          <a:p>
            <a:pPr marL="3589604" rtl="1">
              <a:lnSpc>
                <a:spcPts val="1391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*** </a:t>
            </a:r>
          </a:p>
        </p:txBody>
      </p:sp>
      <p:sp>
        <p:nvSpPr>
          <p:cNvPr id="1842" name="Rectangle 1842"/>
          <p:cNvSpPr/>
          <p:nvPr/>
        </p:nvSpPr>
        <p:spPr>
          <a:xfrm rot="0" flipH="0" flipV="0">
            <a:off x="7391145" y="7400656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43" name="Rectangle 1843"/>
          <p:cNvSpPr/>
          <p:nvPr/>
        </p:nvSpPr>
        <p:spPr>
          <a:xfrm rot="0" flipH="0" flipV="0">
            <a:off x="1196644" y="7514385"/>
            <a:ext cx="6228377" cy="42405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803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* حساب سيبا شماره 2176279111112 بانک ملي ايران شعبه بلوار کشاورز )کد شعبه 191( بنام تمرکز وجوه درآمد صدور گواهي - قابل پرداخت در کليه شعب بانک ملي سراسر کشور  </a:t>
            </a:r>
          </a:p>
          <a:p>
            <a:pPr marL="4167200" rtl="1">
              <a:lnSpc>
                <a:spcPts val="1275"/>
              </a:lnSpc>
            </a:pPr>
            <a:r>
              <a:rPr lang="en-US" sz="803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** همراه داشتن اصل مدرک جهت تطبيق الزامي مي باشد  </a:t>
            </a:r>
          </a:p>
          <a:p>
            <a:pPr marL="5289245" rtl="1">
              <a:lnSpc>
                <a:spcPts val="1260"/>
              </a:lnSpc>
            </a:pPr>
            <a:r>
              <a:rPr lang="en-US" sz="803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*** ممهور به مهر شرکت </a:t>
            </a:r>
          </a:p>
        </p:txBody>
      </p:sp>
      <p:sp>
        <p:nvSpPr>
          <p:cNvPr id="1844" name="Rectangle 1844"/>
          <p:cNvSpPr/>
          <p:nvPr/>
        </p:nvSpPr>
        <p:spPr>
          <a:xfrm rot="0" flipH="0" flipV="0">
            <a:off x="7458202" y="7974267"/>
            <a:ext cx="35623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45" name="Rectangle 1845"/>
          <p:cNvSpPr/>
          <p:nvPr/>
        </p:nvSpPr>
        <p:spPr>
          <a:xfrm rot="0" flipH="0" flipV="0">
            <a:off x="4949316" y="8071818"/>
            <a:ext cx="2544193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69517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11(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46" name="Rectangle 1846"/>
          <p:cNvSpPr/>
          <p:nvPr/>
        </p:nvSpPr>
        <p:spPr>
          <a:xfrm rot="0" flipH="0" flipV="0">
            <a:off x="971092" y="8465609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3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47" name="Rectangle 1847"/>
          <p:cNvSpPr/>
          <p:nvPr/>
        </p:nvSpPr>
        <p:spPr>
          <a:xfrm rot="0" flipH="0" flipV="0">
            <a:off x="7471918" y="8658543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48" name="Rectangle 1848"/>
          <p:cNvSpPr/>
          <p:nvPr/>
        </p:nvSpPr>
        <p:spPr>
          <a:xfrm rot="0" flipH="0" flipV="0">
            <a:off x="5289169" y="8760615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49" name="Rectangle 1849"/>
          <p:cNvSpPr/>
          <p:nvPr/>
        </p:nvSpPr>
        <p:spPr>
          <a:xfrm rot="0" flipH="0" flipV="0">
            <a:off x="7427721" y="8969403"/>
            <a:ext cx="27195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96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50" name="Rectangle 1850"/>
          <p:cNvSpPr/>
          <p:nvPr/>
        </p:nvSpPr>
        <p:spPr>
          <a:xfrm rot="0" flipH="0" flipV="0">
            <a:off x="47244" y="9162971"/>
            <a:ext cx="4418729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51" name="Rectangle 1851"/>
          <p:cNvSpPr/>
          <p:nvPr/>
        </p:nvSpPr>
        <p:spPr>
          <a:xfrm rot="0" flipH="0" flipV="0">
            <a:off x="6586473" y="9328561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52" name="Rectangle 1852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53" name="Rectangle 1853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54" name="Rectangle 1854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55" name="Rectangle 1855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56" name="Rectangle 1856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57" name="Rectangle 1857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58" name="Rectangle 1858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59" name="Rectangle 1859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60" name="Rectangle 1860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61" name="Rectangle 1861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62" name="Rectangle 1862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63" name="Rectangle 1863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