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60"/>
    </p:embeddedFont>
    <p:embeddedFont>
      <p:font typeface="B Nazanin,Bold" charset="1"/>
      <p:bold xmlns:r="http://schemas.openxmlformats.org/officeDocument/2006/relationships" r:id="rId746"/>
    </p:embeddedFont>
    <p:embeddedFont>
      <p:font typeface="Calibri,Bold" charset="1"/>
      <p:bold xmlns:r="http://schemas.openxmlformats.org/officeDocument/2006/relationships" r:id="rId754"/>
    </p:embeddedFont>
    <p:embeddedFont>
      <p:font typeface="Courier New" charset="1"/>
      <p:regular xmlns:r="http://schemas.openxmlformats.org/officeDocument/2006/relationships" r:id="rId747"/>
    </p:embeddedFont>
    <p:embeddedFont>
      <p:font typeface="IranNastaliq" charset="1"/>
      <p:regular xmlns:r="http://schemas.openxmlformats.org/officeDocument/2006/relationships" r:id="rId744"/>
    </p:embeddedFont>
    <p:embeddedFont>
      <p:font typeface="Times New Roman" charset="1"/>
      <p:regular xmlns:r="http://schemas.openxmlformats.org/officeDocument/2006/relationships" r:id="rId804"/>
    </p:embeddedFont>
    <p:embeddedFont>
      <p:font typeface="Wingdings" charset="1"/>
      <p:regular xmlns:r="http://schemas.openxmlformats.org/officeDocument/2006/relationships" r:id="rId765"/>
    </p:embeddedFont>
  </p:embeddedFontLst>
  <p:defaultTextStyle/>
  <p:modifyVerifier cryptProviderType="rsaAES" cryptAlgorithmClass="hash" cryptAlgorithmType="typeAny" cryptAlgorithmSid="14" spinCount="100000" saltData="ST2kIesB29UIZTf7Bwix9g==" hashData="iQYj5g3h2Ytl3HarSriN5agyX8mlrMY5fn1GDljIMovCOrm8tifWGH8JrPxg8GD+0uW4P1urIOLXApCkKvzWLg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44" Type="http://schemas.openxmlformats.org/officeDocument/2006/relationships/font" Target="fonts/font1.fntdata"/><Relationship Id="rId746" Type="http://schemas.openxmlformats.org/officeDocument/2006/relationships/font" Target="fonts/font2.fntdata"/><Relationship Id="rId747" Type="http://schemas.openxmlformats.org/officeDocument/2006/relationships/font" Target="fonts/font3.fntdata"/><Relationship Id="rId754" Type="http://schemas.openxmlformats.org/officeDocument/2006/relationships/font" Target="fonts/font4.fntdata"/><Relationship Id="rId760" Type="http://schemas.openxmlformats.org/officeDocument/2006/relationships/font" Target="fonts/font5.fntdata"/><Relationship Id="rId765" Type="http://schemas.openxmlformats.org/officeDocument/2006/relationships/font" Target="fonts/font6.fntdata"/><Relationship Id="rId804" Type="http://schemas.openxmlformats.org/officeDocument/2006/relationships/font" Target="fonts/font7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8" Type="http://schemas.openxmlformats.org/officeDocument/2006/relationships/image" Target="../media/image118.png"/><Relationship Id="rId120" Type="http://schemas.openxmlformats.org/officeDocument/2006/relationships/image" Target="../media/image120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39" Type="http://schemas.openxmlformats.org/officeDocument/2006/relationships/image" Target="../media/image839.png"/><Relationship Id="rId841" Type="http://schemas.openxmlformats.org/officeDocument/2006/relationships/image" Target="../media/image120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119" name="Freeform 119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0" name="Picture 120"/>
          <p:cNvPicPr>
            <a:picLocks noChangeAspect="0" noChangeArrowheads="1"/>
          </p:cNvPicPr>
          <p:nvPr/>
        </p:nvPicPr>
        <p:blipFill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121" name="Freeform 121"/>
          <p:cNvSpPr/>
          <p:nvPr/>
        </p:nvSpPr>
        <p:spPr>
          <a:xfrm rot="0" flipH="0" flipV="0">
            <a:off x="419100" y="1260603"/>
            <a:ext cx="7141464" cy="797052"/>
          </a:xfrm>
          <a:custGeom>
            <a:pathLst>
              <a:path w="7141464" h="797052">
                <a:moveTo>
                  <a:pt x="0" y="797052"/>
                </a:moveTo>
                <a:lnTo>
                  <a:pt x="7141464" y="797052"/>
                </a:lnTo>
                <a:lnTo>
                  <a:pt x="7141464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 rot="0" flipH="0" flipV="0">
            <a:off x="487680" y="1260602"/>
            <a:ext cx="593140" cy="202692"/>
          </a:xfrm>
          <a:custGeom>
            <a:pathLst>
              <a:path w="593140" h="202692">
                <a:moveTo>
                  <a:pt x="0" y="202692"/>
                </a:moveTo>
                <a:lnTo>
                  <a:pt x="593140" y="202692"/>
                </a:lnTo>
                <a:lnTo>
                  <a:pt x="59314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 rot="0" flipH="0" flipV="0">
            <a:off x="1080820" y="1260602"/>
            <a:ext cx="6411214" cy="202692"/>
          </a:xfrm>
          <a:custGeom>
            <a:pathLst>
              <a:path w="6411214" h="202692">
                <a:moveTo>
                  <a:pt x="0" y="202692"/>
                </a:moveTo>
                <a:lnTo>
                  <a:pt x="6411214" y="202692"/>
                </a:lnTo>
                <a:lnTo>
                  <a:pt x="641121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1079296" y="1260602"/>
            <a:ext cx="6412738" cy="202692"/>
          </a:xfrm>
          <a:custGeom>
            <a:pathLst>
              <a:path w="6412738" h="202692">
                <a:moveTo>
                  <a:pt x="0" y="202692"/>
                </a:moveTo>
                <a:lnTo>
                  <a:pt x="6412738" y="202692"/>
                </a:lnTo>
                <a:lnTo>
                  <a:pt x="6412738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1147876" y="1271271"/>
            <a:ext cx="6275579" cy="181356"/>
          </a:xfrm>
          <a:custGeom>
            <a:pathLst>
              <a:path w="6275579" h="181356">
                <a:moveTo>
                  <a:pt x="0" y="181356"/>
                </a:moveTo>
                <a:lnTo>
                  <a:pt x="6275579" y="181356"/>
                </a:lnTo>
                <a:lnTo>
                  <a:pt x="6275579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841552" y="1260602"/>
            <a:ext cx="237744" cy="202692"/>
          </a:xfrm>
          <a:custGeom>
            <a:pathLst>
              <a:path w="237744" h="202692">
                <a:moveTo>
                  <a:pt x="0" y="202692"/>
                </a:moveTo>
                <a:lnTo>
                  <a:pt x="237744" y="202692"/>
                </a:lnTo>
                <a:lnTo>
                  <a:pt x="23774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910132" y="1361186"/>
            <a:ext cx="100584" cy="102108"/>
          </a:xfrm>
          <a:custGeom>
            <a:pathLst>
              <a:path w="100584" h="102108">
                <a:moveTo>
                  <a:pt x="0" y="102108"/>
                </a:moveTo>
                <a:lnTo>
                  <a:pt x="100584" y="102108"/>
                </a:lnTo>
                <a:lnTo>
                  <a:pt x="100584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87680" y="1463294"/>
            <a:ext cx="353872" cy="190500"/>
          </a:xfrm>
          <a:custGeom>
            <a:pathLst>
              <a:path w="353872" h="190500">
                <a:moveTo>
                  <a:pt x="0" y="190500"/>
                </a:moveTo>
                <a:lnTo>
                  <a:pt x="353872" y="190500"/>
                </a:lnTo>
                <a:lnTo>
                  <a:pt x="35387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841552" y="1463294"/>
            <a:ext cx="6650482" cy="190500"/>
          </a:xfrm>
          <a:custGeom>
            <a:pathLst>
              <a:path w="6650482" h="190500">
                <a:moveTo>
                  <a:pt x="0" y="190500"/>
                </a:moveTo>
                <a:lnTo>
                  <a:pt x="6650482" y="190500"/>
                </a:lnTo>
                <a:lnTo>
                  <a:pt x="665048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910132" y="14632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487680" y="1653794"/>
            <a:ext cx="353872" cy="202692"/>
          </a:xfrm>
          <a:custGeom>
            <a:pathLst>
              <a:path w="353872" h="202692">
                <a:moveTo>
                  <a:pt x="0" y="202692"/>
                </a:moveTo>
                <a:lnTo>
                  <a:pt x="353872" y="202692"/>
                </a:lnTo>
                <a:lnTo>
                  <a:pt x="35387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841552" y="1653794"/>
            <a:ext cx="6650482" cy="202692"/>
          </a:xfrm>
          <a:custGeom>
            <a:pathLst>
              <a:path w="6650482" h="202692">
                <a:moveTo>
                  <a:pt x="0" y="202692"/>
                </a:moveTo>
                <a:lnTo>
                  <a:pt x="6650482" y="202692"/>
                </a:lnTo>
                <a:lnTo>
                  <a:pt x="665048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910132" y="16537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87680" y="1856487"/>
            <a:ext cx="353872" cy="201168"/>
          </a:xfrm>
          <a:custGeom>
            <a:pathLst>
              <a:path w="353872" h="201168">
                <a:moveTo>
                  <a:pt x="0" y="201168"/>
                </a:moveTo>
                <a:lnTo>
                  <a:pt x="353872" y="201168"/>
                </a:lnTo>
                <a:lnTo>
                  <a:pt x="3538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41552" y="1856487"/>
            <a:ext cx="6650482" cy="201168"/>
          </a:xfrm>
          <a:custGeom>
            <a:pathLst>
              <a:path w="6650482" h="201168">
                <a:moveTo>
                  <a:pt x="0" y="201168"/>
                </a:moveTo>
                <a:lnTo>
                  <a:pt x="6650482" y="201168"/>
                </a:lnTo>
                <a:lnTo>
                  <a:pt x="665048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910132" y="1856487"/>
            <a:ext cx="6513322" cy="179832"/>
          </a:xfrm>
          <a:custGeom>
            <a:pathLst>
              <a:path w="6513322" h="179832">
                <a:moveTo>
                  <a:pt x="0" y="179832"/>
                </a:moveTo>
                <a:lnTo>
                  <a:pt x="6513322" y="179832"/>
                </a:lnTo>
                <a:lnTo>
                  <a:pt x="651332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419100" y="2057654"/>
            <a:ext cx="7141464" cy="202692"/>
          </a:xfrm>
          <a:custGeom>
            <a:pathLst>
              <a:path w="7141464" h="202692">
                <a:moveTo>
                  <a:pt x="0" y="202692"/>
                </a:moveTo>
                <a:lnTo>
                  <a:pt x="7141464" y="202692"/>
                </a:lnTo>
                <a:lnTo>
                  <a:pt x="714146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487680" y="2057654"/>
            <a:ext cx="7004304" cy="202692"/>
          </a:xfrm>
          <a:custGeom>
            <a:pathLst>
              <a:path w="7004304" h="202692">
                <a:moveTo>
                  <a:pt x="0" y="202692"/>
                </a:moveTo>
                <a:lnTo>
                  <a:pt x="7004304" y="202692"/>
                </a:lnTo>
                <a:lnTo>
                  <a:pt x="700430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438912" y="228930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4040759" y="2289302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3281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438912" y="2496566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3133979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4034663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040759" y="249656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711442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38912" y="2559050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040759" y="255905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43281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38912" y="276783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3133979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4034663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040759" y="276783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711442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039234" y="2816606"/>
            <a:ext cx="260909" cy="6097"/>
          </a:xfrm>
          <a:custGeom>
            <a:pathLst>
              <a:path w="260909" h="6097">
                <a:moveTo>
                  <a:pt x="0" y="6097"/>
                </a:moveTo>
                <a:lnTo>
                  <a:pt x="260909" y="6097"/>
                </a:lnTo>
                <a:lnTo>
                  <a:pt x="26090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4300092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4306189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5683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574413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8350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841113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51032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510933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53699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5376036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5638165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5644260" y="2816606"/>
            <a:ext cx="262433" cy="6097"/>
          </a:xfrm>
          <a:custGeom>
            <a:pathLst>
              <a:path w="262433" h="6097">
                <a:moveTo>
                  <a:pt x="0" y="6097"/>
                </a:moveTo>
                <a:lnTo>
                  <a:pt x="262433" y="6097"/>
                </a:lnTo>
                <a:lnTo>
                  <a:pt x="26243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59067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5912865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61734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6179565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6441694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6447790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4033139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4039234" y="3065019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4300092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4300092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4306189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45683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45683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4574413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48350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48350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4841113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51032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51032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5109336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53699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53699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5376036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5638165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5638165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5644260" y="3065019"/>
            <a:ext cx="262433" cy="6096"/>
          </a:xfrm>
          <a:custGeom>
            <a:pathLst>
              <a:path w="262433" h="6096">
                <a:moveTo>
                  <a:pt x="0" y="6096"/>
                </a:moveTo>
                <a:lnTo>
                  <a:pt x="262433" y="6096"/>
                </a:lnTo>
                <a:lnTo>
                  <a:pt x="26243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59067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59067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5912865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61734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61734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6179565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6441694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6441694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6447790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6708393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419100" y="3107767"/>
            <a:ext cx="7141464" cy="201473"/>
          </a:xfrm>
          <a:custGeom>
            <a:pathLst>
              <a:path w="7141464" h="201473">
                <a:moveTo>
                  <a:pt x="0" y="201473"/>
                </a:moveTo>
                <a:lnTo>
                  <a:pt x="7141464" y="201473"/>
                </a:lnTo>
                <a:lnTo>
                  <a:pt x="714146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487680" y="3107767"/>
            <a:ext cx="7004304" cy="201473"/>
          </a:xfrm>
          <a:custGeom>
            <a:pathLst>
              <a:path w="7004304" h="201473">
                <a:moveTo>
                  <a:pt x="0" y="201473"/>
                </a:moveTo>
                <a:lnTo>
                  <a:pt x="7004304" y="201473"/>
                </a:lnTo>
                <a:lnTo>
                  <a:pt x="700430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438912" y="336562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4040759" y="3365627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43281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438912" y="3574415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3133979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4034663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040759" y="3574415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6711442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38912" y="3681095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432816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38912" y="3888359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6711442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28244" y="3995039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4030090" y="3995039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22148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428244" y="4203827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3036442" y="4001136"/>
            <a:ext cx="6097" cy="202692"/>
          </a:xfrm>
          <a:custGeom>
            <a:pathLst>
              <a:path w="6097" h="202692">
                <a:moveTo>
                  <a:pt x="0" y="202692"/>
                </a:moveTo>
                <a:lnTo>
                  <a:pt x="6097" y="202692"/>
                </a:lnTo>
                <a:lnTo>
                  <a:pt x="6097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4023995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030090" y="4203827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6728206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030090" y="43105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4023995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030090" y="4517771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6725157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419100" y="4622928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487680" y="4622928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1342897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1594358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16004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185038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185648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210642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211251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236245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2368550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2618867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262496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2874898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2880995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3132454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313855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338848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339458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3644519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365061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390055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3906646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41568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4162933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441439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4420489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4670425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467652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4926457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49325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518248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518858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543852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544461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569455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5700648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5950965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595706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6206997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621309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646302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646912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671906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672515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697509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6981190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72296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7235697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13368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1342897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1594358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1594358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16004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185038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185038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185648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210642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210642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211251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236245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236245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2368550" y="50755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2618867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2618867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262496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2874898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2874898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2880995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3132454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3132454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313855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338848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338848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339458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3644519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3644519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365061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390055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390055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3906646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415683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41568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4162933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441439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441439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4420489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4670425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4670425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467652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4926457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4926457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49325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5182489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5182489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518858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543852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543852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544461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569455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569455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5700648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5950965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5950965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595706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6206997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6206997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621309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646302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646302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646912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671906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671906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672515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697509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697509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6981190" y="5075556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72296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72296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7235697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7485888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1342897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1594358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16004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185038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185648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210642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211251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236245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2368550" y="513803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2618867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262496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2874898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2880995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3132454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313855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338848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339458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3644519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365061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390055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3906646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41568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4162933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441439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4420489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4670425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467652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4926457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49325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5182489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518858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543852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544461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569455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5700648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5950965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595706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6206997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621309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646302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646912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671906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672515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697509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6981190" y="513803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72296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7235697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13368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1342897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1594358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1594358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16004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185038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185038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185648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210642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210642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211251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236245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236245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2368550" y="533158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2618867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2618867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262496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2874898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2874898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2880995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3132454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3132454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313855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338848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338848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339458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3644519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3644519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365061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390055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390055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3906646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415683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41568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4162933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441439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441439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4420489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4670425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4670425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467652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4926457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4926457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49325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5182489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5182489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518858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543852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543852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544461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569455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569455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5700648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5950965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5950965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595706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6206997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6206997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621309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646302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646302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646912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671906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671906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672515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697509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697509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6981190" y="533158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72296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72296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7235697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7485888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1342897" y="5381879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1336802" y="5387925"/>
            <a:ext cx="6096" cy="202997"/>
          </a:xfrm>
          <a:custGeom>
            <a:pathLst>
              <a:path w="6096" h="202997">
                <a:moveTo>
                  <a:pt x="0" y="202997"/>
                </a:moveTo>
                <a:lnTo>
                  <a:pt x="6096" y="202997"/>
                </a:lnTo>
                <a:lnTo>
                  <a:pt x="6096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1342897" y="5590921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485888" y="5387925"/>
            <a:ext cx="6095" cy="202997"/>
          </a:xfrm>
          <a:custGeom>
            <a:pathLst>
              <a:path w="6095" h="202997">
                <a:moveTo>
                  <a:pt x="0" y="202997"/>
                </a:moveTo>
                <a:lnTo>
                  <a:pt x="6095" y="202997"/>
                </a:lnTo>
                <a:lnTo>
                  <a:pt x="6095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419100" y="5653405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487680" y="5653405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449580" y="5927726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146352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1152448" y="5927726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443483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449580" y="6836030"/>
            <a:ext cx="696772" cy="6095"/>
          </a:xfrm>
          <a:custGeom>
            <a:pathLst>
              <a:path w="696772" h="6095">
                <a:moveTo>
                  <a:pt x="0" y="6095"/>
                </a:moveTo>
                <a:lnTo>
                  <a:pt x="696772" y="6095"/>
                </a:lnTo>
                <a:lnTo>
                  <a:pt x="69677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1146352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1146352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1152448" y="6836030"/>
            <a:ext cx="1164336" cy="6095"/>
          </a:xfrm>
          <a:custGeom>
            <a:pathLst>
              <a:path w="1164336" h="6095">
                <a:moveTo>
                  <a:pt x="0" y="6095"/>
                </a:moveTo>
                <a:lnTo>
                  <a:pt x="1164336" y="6095"/>
                </a:lnTo>
                <a:lnTo>
                  <a:pt x="11643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2316733" y="5933822"/>
            <a:ext cx="6097" cy="902208"/>
          </a:xfrm>
          <a:custGeom>
            <a:pathLst>
              <a:path w="6097" h="902208">
                <a:moveTo>
                  <a:pt x="0" y="902208"/>
                </a:moveTo>
                <a:lnTo>
                  <a:pt x="6097" y="902208"/>
                </a:lnTo>
                <a:lnTo>
                  <a:pt x="6097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419100" y="6883274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487680" y="6883274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437387" y="7145402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31291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437387" y="7352666"/>
            <a:ext cx="5746750" cy="6095"/>
          </a:xfrm>
          <a:custGeom>
            <a:pathLst>
              <a:path w="5746750" h="6095">
                <a:moveTo>
                  <a:pt x="0" y="6095"/>
                </a:moveTo>
                <a:lnTo>
                  <a:pt x="5746750" y="6095"/>
                </a:lnTo>
                <a:lnTo>
                  <a:pt x="574675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6184138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446531" y="7419722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440436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446531" y="7627366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184138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3371722" y="7694423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3365627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3371722" y="7901687"/>
            <a:ext cx="2812415" cy="6096"/>
          </a:xfrm>
          <a:custGeom>
            <a:pathLst>
              <a:path w="2812415" h="6096">
                <a:moveTo>
                  <a:pt x="0" y="6096"/>
                </a:moveTo>
                <a:lnTo>
                  <a:pt x="2812415" y="6096"/>
                </a:lnTo>
                <a:lnTo>
                  <a:pt x="28124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4138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336410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361708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3623183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877690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3883786" y="7968742"/>
            <a:ext cx="254813" cy="6097"/>
          </a:xfrm>
          <a:custGeom>
            <a:pathLst>
              <a:path w="254813" h="6097">
                <a:moveTo>
                  <a:pt x="0" y="6097"/>
                </a:moveTo>
                <a:lnTo>
                  <a:pt x="254813" y="6097"/>
                </a:lnTo>
                <a:lnTo>
                  <a:pt x="25481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413854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4144645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439915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440524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465823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466432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4917313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4923409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5177916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518401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543699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5443092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5697601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5703696" y="7968742"/>
            <a:ext cx="253289" cy="6097"/>
          </a:xfrm>
          <a:custGeom>
            <a:pathLst>
              <a:path w="253289" h="6097">
                <a:moveTo>
                  <a:pt x="0" y="6097"/>
                </a:moveTo>
                <a:lnTo>
                  <a:pt x="253289" y="6097"/>
                </a:lnTo>
                <a:lnTo>
                  <a:pt x="25328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5957061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5963158" y="7968742"/>
            <a:ext cx="220980" cy="6097"/>
          </a:xfrm>
          <a:custGeom>
            <a:pathLst>
              <a:path w="220980" h="6097">
                <a:moveTo>
                  <a:pt x="0" y="6097"/>
                </a:moveTo>
                <a:lnTo>
                  <a:pt x="220980" y="6097"/>
                </a:lnTo>
                <a:lnTo>
                  <a:pt x="22098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3358007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361708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3877690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13854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39915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65823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917313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177916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43699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697601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957061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618413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336410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361708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3623183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877690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3883786" y="8176007"/>
            <a:ext cx="254813" cy="6095"/>
          </a:xfrm>
          <a:custGeom>
            <a:pathLst>
              <a:path w="254813" h="6095">
                <a:moveTo>
                  <a:pt x="0" y="6095"/>
                </a:moveTo>
                <a:lnTo>
                  <a:pt x="254813" y="6095"/>
                </a:lnTo>
                <a:lnTo>
                  <a:pt x="25481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413854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144645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39915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40524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65823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466432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4917313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4923409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177916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518401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543699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5443092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5697601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5703696" y="8176007"/>
            <a:ext cx="253289" cy="6095"/>
          </a:xfrm>
          <a:custGeom>
            <a:pathLst>
              <a:path w="253289" h="6095">
                <a:moveTo>
                  <a:pt x="0" y="6095"/>
                </a:moveTo>
                <a:lnTo>
                  <a:pt x="253289" y="6095"/>
                </a:lnTo>
                <a:lnTo>
                  <a:pt x="253289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5957061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5963158" y="8176007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428244" y="9043112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2214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428244" y="9251900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618413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428244" y="92778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4030090" y="9277808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42214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8244" y="948507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3123310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023995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4030090" y="9485072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618413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Rectangle 743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45" name="Rectangle 745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748" name="Rectangle 748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49" name="Rectangle 749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50" name="Rectangle 750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1" name="Rectangle 751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33041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2" name="Rectangle 752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753" name="Rectangle 753"/>
          <p:cNvSpPr/>
          <p:nvPr/>
        </p:nvSpPr>
        <p:spPr>
          <a:xfrm rot="0" flipH="0" flipV="0">
            <a:off x="6798309" y="1302894"/>
            <a:ext cx="625297" cy="1251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5" name="Rectangle 755"/>
          <p:cNvSpPr/>
          <p:nvPr/>
        </p:nvSpPr>
        <p:spPr>
          <a:xfrm rot="0" flipH="0" flipV="0">
            <a:off x="1012240" y="1383666"/>
            <a:ext cx="25831" cy="1143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1" i="0" dirty="0" spc="0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6" name="Rectangle 756"/>
          <p:cNvSpPr/>
          <p:nvPr/>
        </p:nvSpPr>
        <p:spPr>
          <a:xfrm rot="0" flipH="0" flipV="0">
            <a:off x="875080" y="1494918"/>
            <a:ext cx="6548640" cy="5183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0685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4696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9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7" name="Rectangle 757"/>
          <p:cNvSpPr/>
          <p:nvPr/>
        </p:nvSpPr>
        <p:spPr>
          <a:xfrm rot="0" flipH="0" flipV="0">
            <a:off x="7488935" y="2052223"/>
            <a:ext cx="1523" cy="67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58" name="Rectangle 758"/>
          <p:cNvSpPr/>
          <p:nvPr/>
        </p:nvSpPr>
        <p:spPr>
          <a:xfrm rot="0" flipH="0" flipV="0">
            <a:off x="6228334" y="2107391"/>
            <a:ext cx="1265651" cy="181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39265" rtl="1">
              <a:lnSpc>
                <a:spcPts val="432"/>
              </a:lnSpc>
            </a:pPr>
            <a:r>
              <a:rPr lang="en-US" sz="100" baseline="0" b="0" i="0" dirty="0" spc="0" rtl="1">
                <a:solidFill>
                  <a:srgbClr val="000000"/>
                </a:solidFill>
                <a:latin typeface="" pitchFamily="0" charset="1"/>
              </a:rPr>
              <a:t/>
            </a:r>
            <a:r>
              <a:rPr lang="en-US" sz="2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9" name="Rectangle 759"/>
          <p:cNvSpPr/>
          <p:nvPr/>
        </p:nvSpPr>
        <p:spPr>
          <a:xfrm rot="0" flipH="0" flipV="0">
            <a:off x="3069970" y="2335864"/>
            <a:ext cx="40956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1" name="Rectangle 761"/>
          <p:cNvSpPr/>
          <p:nvPr/>
        </p:nvSpPr>
        <p:spPr>
          <a:xfrm rot="0" flipH="0" flipV="0">
            <a:off x="7472171" y="2514245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3069970" y="2605612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3" name="Rectangle 763"/>
          <p:cNvSpPr/>
          <p:nvPr/>
        </p:nvSpPr>
        <p:spPr>
          <a:xfrm rot="0" flipH="0" flipV="0">
            <a:off x="7475219" y="277351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1810766" y="2823655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5662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7475219" y="3076979"/>
            <a:ext cx="17939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6697726" y="3157807"/>
            <a:ext cx="7962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7472171" y="332082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3069970" y="3413713"/>
            <a:ext cx="441999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0" name="Rectangle 770"/>
          <p:cNvSpPr/>
          <p:nvPr/>
        </p:nvSpPr>
        <p:spPr>
          <a:xfrm rot="0" flipH="0" flipV="0">
            <a:off x="7459980" y="360411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6642861" y="3727657"/>
            <a:ext cx="84710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2" name="Rectangle 772"/>
          <p:cNvSpPr/>
          <p:nvPr/>
        </p:nvSpPr>
        <p:spPr>
          <a:xfrm rot="0" flipH="0" flipV="0">
            <a:off x="7459980" y="391806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2972435" y="4043125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7459980" y="423353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2791079" y="4357069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7479792" y="4529732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6112509" y="4517215"/>
            <a:ext cx="1380585" cy="28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4663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78" name="Rectangle 778"/>
          <p:cNvSpPr/>
          <p:nvPr/>
        </p:nvSpPr>
        <p:spPr>
          <a:xfrm rot="0" flipH="0" flipV="0">
            <a:off x="7472171" y="483567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271272" y="4909511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7472171" y="5093234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271272" y="5167067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7475219" y="533726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3" name="Rectangle 783"/>
          <p:cNvSpPr/>
          <p:nvPr/>
        </p:nvSpPr>
        <p:spPr>
          <a:xfrm rot="0" flipH="0" flipV="0">
            <a:off x="271272" y="5389825"/>
            <a:ext cx="1168780" cy="172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5301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4049903" y="5550741"/>
            <a:ext cx="3443348" cy="2788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4544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7463028" y="5853930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3830446" y="5983557"/>
            <a:ext cx="3594100" cy="327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210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7391400" y="6359764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391400" y="646034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606551" y="5974287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81316" y="6851064"/>
            <a:ext cx="12827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5771134" y="6933009"/>
            <a:ext cx="172184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72171" y="709758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6054597" y="7191963"/>
            <a:ext cx="1435625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72171" y="737190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054597" y="7466283"/>
            <a:ext cx="1424844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2171" y="764660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6123178" y="7740984"/>
            <a:ext cx="137053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2171" y="79209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1041196" y="7993710"/>
            <a:ext cx="6451624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4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2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10717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0647" y="838437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6359397" y="8647890"/>
            <a:ext cx="113362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409955" y="8442059"/>
            <a:ext cx="5566232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0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3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81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6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92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66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6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204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89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0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1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3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1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4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0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7463028" y="8970841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6054597" y="9091197"/>
            <a:ext cx="13423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485888" y="9263726"/>
            <a:ext cx="2621" cy="121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3062351" y="9324369"/>
            <a:ext cx="44292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7472171" y="946621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9" name="Rectangle 809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0" name="Rectangle 810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1" name="Rectangle 811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2" name="Rectangle 812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3" name="Rectangle 813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4" name="Rectangle 814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5" name="Rectangle 815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6" name="Rectangle 816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7" name="Rectangle 817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8" name="Rectangle 818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9" name="Rectangle 819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0" name="Rectangle 820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21" name="Freeform 821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Freeform 822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Freeform 823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Freeform 824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Freeform 825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Freeform 826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Freeform 82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Freeform 828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Freeform 829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Freeform 830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Freeform 83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Freeform 832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Freeform 833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Freeform 834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Freeform 835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Freeform 836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Freeform 837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Freeform 838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39" name="Picture 839"/>
          <p:cNvPicPr>
            <a:picLocks noChangeAspect="0" noChangeArrowheads="1"/>
          </p:cNvPicPr>
          <p:nvPr/>
        </p:nvPicPr>
        <p:blipFill>
          <a:blip r:embed="rId8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840" name="Freeform 840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41" name="Picture 120"/>
          <p:cNvPicPr>
            <a:picLocks noChangeAspect="0" noChangeArrowheads="1"/>
          </p:cNvPicPr>
          <p:nvPr/>
        </p:nvPicPr>
        <p:blipFill>
          <a:blip r:embed="rId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842" name="Freeform 842"/>
          <p:cNvSpPr/>
          <p:nvPr/>
        </p:nvSpPr>
        <p:spPr>
          <a:xfrm rot="0" flipH="0" flipV="0">
            <a:off x="213359" y="1260602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81940" y="1260602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210642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2356357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362454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61277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618867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2870326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876423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312635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3132454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338239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338848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Freeform 857"/>
          <p:cNvSpPr/>
          <p:nvPr/>
        </p:nvSpPr>
        <p:spPr>
          <a:xfrm rot="0" flipH="0" flipV="0">
            <a:off x="3638422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Freeform 858"/>
          <p:cNvSpPr/>
          <p:nvPr/>
        </p:nvSpPr>
        <p:spPr>
          <a:xfrm rot="0" flipH="0" flipV="0">
            <a:off x="364451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Freeform 859"/>
          <p:cNvSpPr/>
          <p:nvPr/>
        </p:nvSpPr>
        <p:spPr>
          <a:xfrm rot="0" flipH="0" flipV="0">
            <a:off x="389445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Freeform 860"/>
          <p:cNvSpPr/>
          <p:nvPr/>
        </p:nvSpPr>
        <p:spPr>
          <a:xfrm rot="0" flipH="0" flipV="0">
            <a:off x="3900551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Freeform 861"/>
          <p:cNvSpPr/>
          <p:nvPr/>
        </p:nvSpPr>
        <p:spPr>
          <a:xfrm rot="0" flipH="0" flipV="0">
            <a:off x="415074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Freeform 862"/>
          <p:cNvSpPr/>
          <p:nvPr/>
        </p:nvSpPr>
        <p:spPr>
          <a:xfrm rot="0" flipH="0" flipV="0">
            <a:off x="4156836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440829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441439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466432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467042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492036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492645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517639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518248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543394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544004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568998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5696077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594639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5952490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620395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621004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645998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646607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671601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672210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697356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697966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722960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7235697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210032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2356357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261277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2870326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312635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338239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3638422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389445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415074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440829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466432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492036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517639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543394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568998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594639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20395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645998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671601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697356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22960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7485888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10032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10642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356357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2362454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261277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2618867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2870326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2876423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312635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3132454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338239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338848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3638422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364451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389445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3900551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415074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4156836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440829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441439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466432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467042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492036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492645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517639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518248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543394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544004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568998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5696077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594639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5952490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620395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621004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645998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646607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671601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672210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697356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697966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722960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7235697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7485888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210032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2356357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261277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2870326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312635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338239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3638422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389445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415074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440829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466432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492036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517639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543394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568998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594639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20395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45998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671601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697356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22960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7485888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10032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10642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356357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2362454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261277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2618867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2870326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2876423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312635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3132454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338239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338848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3638422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364451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389445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3900551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415074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4156836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440829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441439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466432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467042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492036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492645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517639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518248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543394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544004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568998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5696077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594639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5952490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620395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621004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645998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646607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671601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672210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697356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697966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722960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7235697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7485888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210032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210642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2356357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2356357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2362454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261277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261277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2618867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2870326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2870326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2876423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312635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312635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3132454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338239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338239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338848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3638422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3638422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364451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389445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389445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3900551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415074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415074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4156836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440829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440829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441439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466432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466432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467042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492036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492036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492645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517639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517639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518248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543394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543394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544004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568998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568998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5696077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594639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594639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5952490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620395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620395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621004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645998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645998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646607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671601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671601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672210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697356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697356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697966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722960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722960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7235697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7485888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2106422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2356357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2362454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261277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2618867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2870326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2876423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312635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3132454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338239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338848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363842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364451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389445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3900551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415074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415683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440677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441286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466432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467042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492036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492645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517639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518248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543394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544004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568998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5696077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594639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5952490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620395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621004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645998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646607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671601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672210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697356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697966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722960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7235697" y="2222247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2100326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2356357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261277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2870326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312635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338239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363842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389445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415074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440677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466432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492036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517639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543394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568998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594639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20395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645998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671601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697356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22960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7485888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100326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106422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356357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2362454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261277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2618867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2870326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2876423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312635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3132454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338239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338848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363842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364451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389445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3900551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415074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415683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440677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441286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466432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467042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492036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492645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517639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518248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543394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544004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568998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5696077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594639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5952490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620395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621004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645998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646607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671601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672210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697356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697966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722960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7235697" y="2417318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7485888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2100326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2356357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261277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2870326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312635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338239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363842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389445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415074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440677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466432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492036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517639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543394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568998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594639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20395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45998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671601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697356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22960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7485888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100326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106422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356357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2362454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261277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2618867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2870326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2876423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312635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3132454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338239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338848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363842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364451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389445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3900551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415074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415683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440677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441286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466432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467042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492036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492645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517639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518248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543394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544004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568998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5696077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594639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5952490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620395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621004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645998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646607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671601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672210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697356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697966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722960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7235697" y="261239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7485888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2100326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2106422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2356357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2356357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2362454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261277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261277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2618867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2870326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2870326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2876423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312635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312635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3132454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338239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338239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338848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363842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363842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364451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389445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389445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3900551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415074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415074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415683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440677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440677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441286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466432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466432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467042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492036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492036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492645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517639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517639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518248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543394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543394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544004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568998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568998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5696077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594639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594639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5952490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620395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620395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621004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645998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645998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646607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671601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671601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672210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697356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697356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697966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722960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722960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7235697" y="28059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7485888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2106422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2356357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2362454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261277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2618867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2870326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2876423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312635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3132454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338239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338848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363842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364451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389445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3900551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415074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415683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440677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441286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466432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467042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492036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492645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517639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518248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543394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544004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568998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5696077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594639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5952490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620395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621004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645998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646607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671601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672210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697356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697966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722960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7235697" y="285623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2100326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2356357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261277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2870326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312635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338239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363842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389445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415074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440677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466432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492036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517639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543394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568998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594639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20395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645998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671601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6973569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22960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7485888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100326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106422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356357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2362454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261277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2618867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2870326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2876423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312635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3132454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338239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338848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363842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364451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389445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3900551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415074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415683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440677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441286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466432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467042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492036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492645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517639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518248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543394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544004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568998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5696077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594639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5952490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620395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621004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645998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6466078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671601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672210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6973569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697966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722960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7235697" y="305130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7485888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2100326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2356357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261277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2870326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312635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338239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363842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389445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415074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440677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466432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492036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517639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543394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568998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594639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20395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45998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671601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6973569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22960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7485888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100326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106422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356357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2362454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261277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2618867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2870326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2876423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312635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3132454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338239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338848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363842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364451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389445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3900551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415074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415683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440677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441286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466432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467042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492036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492645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517639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518248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543394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544004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568998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5696077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594639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5952490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620395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621004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645998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646607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671601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672210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697356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697966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722960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7235697" y="324523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7485888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2100326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2106422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2356357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2356357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2362454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261277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261277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2618867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2870326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2870326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2876423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312635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312635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3132454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338239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338239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338848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363842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363842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364451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389445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389445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3900551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415074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415074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415683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440677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440677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441286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466432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466432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467042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492036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492036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492645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517639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517639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518248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543394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543394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544004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568998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568998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5696077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594639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594639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5952490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620395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620395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621004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645998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645998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646607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671601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671601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672210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697356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697356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697966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722960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722960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7235697" y="344030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7485888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210642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235635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2362454" y="350736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261429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262039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2870326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2876423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312635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3132454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338239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338848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3638422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364451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389597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3902075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415226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4158360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440829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441439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466432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467042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4920360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492645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517639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518248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543394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544004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568998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5696077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594639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5952490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620395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621004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645998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6466078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671601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672210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6973569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697966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722960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7235697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210032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210642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235635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235635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2362454" y="3714623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261429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261429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262039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2870326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2870326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2876423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312635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312635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3132454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338239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338239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338848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3638422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3638422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364451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389597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389597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3902075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415226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415226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4158360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440829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440829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441439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466432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466432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467042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4920360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4920360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492645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517639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517639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518248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543394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543394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544004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568998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568998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5696077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594639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594639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5952490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620395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620395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621004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645998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645998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6466078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671601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671601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672210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6973569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6973569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697966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722960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722960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7235697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7485888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2106422" y="3781679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2100326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2106422" y="3988944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7485888" y="378777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213359" y="4116960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281940" y="4116960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4900548" y="4574159"/>
            <a:ext cx="1013765" cy="6096"/>
          </a:xfrm>
          <a:custGeom>
            <a:pathLst>
              <a:path w="1013765" h="6096">
                <a:moveTo>
                  <a:pt x="0" y="6096"/>
                </a:moveTo>
                <a:lnTo>
                  <a:pt x="1013765" y="6096"/>
                </a:lnTo>
                <a:lnTo>
                  <a:pt x="1013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449580" y="4391279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443483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449580" y="5604638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2315210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3359" y="5711317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81940" y="5711317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426719" y="5973445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420623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310638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420623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2310638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20623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2310638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420623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10638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420623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2310638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20623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2310638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420623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10638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420623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310638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420623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310638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420623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426719" y="7674611"/>
            <a:ext cx="1883918" cy="6095"/>
          </a:xfrm>
          <a:custGeom>
            <a:pathLst>
              <a:path w="1883918" h="6095">
                <a:moveTo>
                  <a:pt x="0" y="6095"/>
                </a:moveTo>
                <a:lnTo>
                  <a:pt x="1883918" y="6095"/>
                </a:lnTo>
                <a:lnTo>
                  <a:pt x="188391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0638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213359" y="7741666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281940" y="7741666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2034794" y="8163814"/>
            <a:ext cx="5214492" cy="6097"/>
          </a:xfrm>
          <a:custGeom>
            <a:pathLst>
              <a:path w="5214492" h="6097">
                <a:moveTo>
                  <a:pt x="0" y="6097"/>
                </a:moveTo>
                <a:lnTo>
                  <a:pt x="5214492" y="6097"/>
                </a:lnTo>
                <a:lnTo>
                  <a:pt x="521449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028698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2034794" y="8358887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7249414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2028698" y="8424419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2022601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028698" y="8633207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5418709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Rectangle 1769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0" name="Rectangle 1770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1771" name="Rectangle 1771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72" name="Rectangle 1772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73" name="Rectangle 1773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4" name="Rectangle 1774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23897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5" name="Rectangle 1775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1776" name="Rectangle 1776"/>
          <p:cNvSpPr/>
          <p:nvPr/>
        </p:nvSpPr>
        <p:spPr>
          <a:xfrm rot="0" flipH="0" flipV="0">
            <a:off x="5715889" y="1310338"/>
            <a:ext cx="177736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777" name="Rectangle 1777"/>
          <p:cNvSpPr/>
          <p:nvPr/>
        </p:nvSpPr>
        <p:spPr>
          <a:xfrm rot="0" flipH="0" flipV="0">
            <a:off x="7472171" y="14749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8" name="Rectangle 1778"/>
          <p:cNvSpPr/>
          <p:nvPr/>
        </p:nvSpPr>
        <p:spPr>
          <a:xfrm rot="0" flipH="0" flipV="0">
            <a:off x="7472171" y="153435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9" name="Rectangle 1779"/>
          <p:cNvSpPr/>
          <p:nvPr/>
        </p:nvSpPr>
        <p:spPr>
          <a:xfrm rot="0" flipH="0" flipV="0">
            <a:off x="608076" y="1608146"/>
            <a:ext cx="6757545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1" algn="l"/>
                <a:tab pos="6726681" algn="l"/>
              </a:tabLst>
            </a:pP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8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616" rtl="1">
              <a:lnSpc>
                <a:spcPts val="1430"/>
              </a:lnSpc>
            </a:pPr>
            <a:r>
              <a:rPr lang="en-US" sz="1509" baseline="481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780" name="Rectangle 1780"/>
          <p:cNvSpPr/>
          <p:nvPr/>
        </p:nvSpPr>
        <p:spPr>
          <a:xfrm rot="0" flipH="0" flipV="0">
            <a:off x="2205482" y="1823800"/>
            <a:ext cx="516013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5" algn="l"/>
                <a:tab pos="5129275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1" name="Rectangle 1781"/>
          <p:cNvSpPr/>
          <p:nvPr/>
        </p:nvSpPr>
        <p:spPr>
          <a:xfrm rot="0" flipH="0" flipV="0">
            <a:off x="7470647" y="2179156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2" name="Rectangle 1782"/>
          <p:cNvSpPr/>
          <p:nvPr/>
        </p:nvSpPr>
        <p:spPr>
          <a:xfrm rot="0" flipH="0" flipV="0">
            <a:off x="658368" y="2233181"/>
            <a:ext cx="6794375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3511" algn="l"/>
                <a:tab pos="6763511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1):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7088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83" name="Rectangle 1783"/>
          <p:cNvSpPr/>
          <p:nvPr/>
        </p:nvSpPr>
        <p:spPr>
          <a:xfrm rot="0" flipH="0" flipV="0">
            <a:off x="2292350" y="2463879"/>
            <a:ext cx="5160394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6"/>
              </a:lnSpc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4" name="Rectangle 1784"/>
          <p:cNvSpPr/>
          <p:nvPr/>
        </p:nvSpPr>
        <p:spPr>
          <a:xfrm rot="0" flipH="0" flipV="0">
            <a:off x="7470647" y="281313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5" name="Rectangle 1785"/>
          <p:cNvSpPr/>
          <p:nvPr/>
        </p:nvSpPr>
        <p:spPr>
          <a:xfrm rot="0" flipH="0" flipV="0">
            <a:off x="659891" y="2877833"/>
            <a:ext cx="6792852" cy="541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988" algn="l"/>
                <a:tab pos="6761988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564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27"/>
              </a:lnSpc>
            </a:pPr>
            <a:r>
              <a:rPr lang="en-US" sz="1509" baseline="-26505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86" name="Rectangle 1786"/>
          <p:cNvSpPr/>
          <p:nvPr/>
        </p:nvSpPr>
        <p:spPr>
          <a:xfrm rot="0" flipH="0" flipV="0">
            <a:off x="2292350" y="3097864"/>
            <a:ext cx="5160394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7" name="Rectangle 1787"/>
          <p:cNvSpPr/>
          <p:nvPr/>
        </p:nvSpPr>
        <p:spPr>
          <a:xfrm rot="0" flipH="0" flipV="0">
            <a:off x="7472171" y="34595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8" name="Rectangle 1788"/>
          <p:cNvSpPr/>
          <p:nvPr/>
        </p:nvSpPr>
        <p:spPr>
          <a:xfrm rot="0" flipH="0" flipV="0">
            <a:off x="755904" y="3515051"/>
            <a:ext cx="6631053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996" baseline="0" b="1" i="0" dirty="0" spc="2358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509" baseline="14457" b="0" i="0" dirty="0" spc="792" rtl="1">
                <a:solidFill>
                  <a:srgbClr val="000000"/>
                </a:solidFill>
                <a:latin typeface="Times New Roman" pitchFamily="0" charset="1"/>
              </a:rPr>
              <a:t>K</a:t>
            </a:r>
            <a:r>
              <a:rPr lang="en-US" sz="1509" baseline="14457" b="0" i="0" dirty="0" spc="275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28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955" rtl="1">
                <a:solidFill>
                  <a:srgbClr val="000000"/>
                </a:solidFill>
                <a:latin typeface="Times New Roman" pitchFamily="0" charset="1"/>
              </a:rPr>
              <a:t>R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78" rtl="1">
                <a:solidFill>
                  <a:srgbClr val="000000"/>
                </a:solidFill>
                <a:latin typeface="Times New Roman" pitchFamily="0" charset="1"/>
              </a:rPr>
              <a:t>P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28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7" rtl="1">
                <a:solidFill>
                  <a:srgbClr val="000000"/>
                </a:solidFill>
                <a:latin typeface="Times New Roman" pitchFamily="0" charset="1"/>
              </a:rPr>
              <a:t>R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92" rtl="1">
                <a:solidFill>
                  <a:srgbClr val="000000"/>
                </a:solidFill>
                <a:latin typeface="Times New Roman" pitchFamily="0" charset="1"/>
              </a:rPr>
              <a:t>D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0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Z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89" name="Rectangle 1789"/>
          <p:cNvSpPr/>
          <p:nvPr/>
        </p:nvSpPr>
        <p:spPr>
          <a:xfrm rot="0" flipH="0" flipV="0">
            <a:off x="7472171" y="373386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0" name="Rectangle 1790"/>
          <p:cNvSpPr/>
          <p:nvPr/>
        </p:nvSpPr>
        <p:spPr>
          <a:xfrm rot="0" flipH="0" flipV="0">
            <a:off x="849172" y="3789371"/>
            <a:ext cx="1690065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6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91" name="Rectangle 1791"/>
          <p:cNvSpPr/>
          <p:nvPr/>
        </p:nvSpPr>
        <p:spPr>
          <a:xfrm rot="0" flipH="0" flipV="0">
            <a:off x="7472171" y="400818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2" name="Rectangle 1792"/>
          <p:cNvSpPr/>
          <p:nvPr/>
        </p:nvSpPr>
        <p:spPr>
          <a:xfrm rot="0" flipH="0" flipV="0">
            <a:off x="7472171" y="40691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3" name="Rectangle 1793"/>
          <p:cNvSpPr/>
          <p:nvPr/>
        </p:nvSpPr>
        <p:spPr>
          <a:xfrm rot="0" flipH="0" flipV="0">
            <a:off x="5386704" y="4166695"/>
            <a:ext cx="2106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7463028" y="431748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577719" y="4447111"/>
            <a:ext cx="4846971" cy="11325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9865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42285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61997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92963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6005" rtl="1">
              <a:lnSpc>
                <a:spcPts val="1586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1071676" y="4437841"/>
            <a:ext cx="688405" cy="3139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6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1179880" y="5634340"/>
            <a:ext cx="6314300" cy="5121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907"/>
            <a:r>
              <a:rPr lang="en-US" sz="503" baseline="0" b="1" i="0" dirty="0" spc="155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35449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379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3301619" y="669399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1089964" y="6150496"/>
            <a:ext cx="6162230" cy="1505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7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699331" rtl="1">
              <a:lnSpc>
                <a:spcPts val="115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 </a:t>
            </a:r>
          </a:p>
          <a:p>
            <a:pPr marL="3293948" rtl="1">
              <a:lnSpc>
                <a:spcPts val="1236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زیر: </a:t>
            </a:r>
          </a:p>
          <a:p>
            <a:pPr marL="4593919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4(شناسنامه </a:t>
            </a:r>
          </a:p>
          <a:p>
            <a:pPr marL="458934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2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4(گواهينامه </a:t>
            </a:r>
          </a:p>
          <a:p>
            <a:pPr marL="4655261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4(گذرنامه </a:t>
            </a:r>
          </a:p>
          <a:p>
            <a:pPr marL="3751148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755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11654" rtl="1">
              <a:lnSpc>
                <a:spcPts val="1344"/>
              </a:lnSpc>
            </a:pPr>
            <a:r>
              <a:rPr lang="en-US" sz="1363" baseline="-10999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7458456" y="7693851"/>
            <a:ext cx="35623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4949316" y="7791402"/>
            <a:ext cx="2544705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969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971092" y="8185193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472171" y="83781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5289169" y="8481774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7459980" y="8662909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47244" y="8781971"/>
            <a:ext cx="4420025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586473" y="8947561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09" name="Rectangle 1809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0" name="Rectangle 1810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1" name="Rectangle 1811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2" name="Rectangle 1812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3" name="Rectangle 1813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4" name="Rectangle 1814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5" name="Rectangle 1815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6" name="Rectangle 1816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7" name="Rectangle 1817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8" name="Rectangle 1818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9" name="Rectangle 1819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