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ProviderType="rsaAES" cryptAlgorithmClass="hash" cryptAlgorithmType="typeAny" cryptAlgorithmSid="14" spinCount="100000" saltData="ST2kIesB29UIZTf7Bwix9g==" hashData="iQYj5g3h2Ytl3HarSriN5agyX8mlrMY5fn1GDljIMovCOrm8tifWGH8JrPxg8GD+0uW4P1urIOLXApCkKvzWLg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8114" y="4235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36741" y="963485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714" y="385445"/>
            <a:ext cx="2700655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5414" y="3981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74841" y="966025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90951" y="573786"/>
            <a:ext cx="1390598" cy="3931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3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896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8114" y="4235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36741" y="963485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72714" y="385445"/>
            <a:ext cx="2700655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5414" y="398145"/>
            <a:ext cx="2675256" cy="741680"/>
          </a:xfrm>
          <a:custGeom>
            <a:pathLst>
              <a:path w="2675256" h="741680">
                <a:moveTo>
                  <a:pt x="123571" y="0"/>
                </a:moveTo>
                <a:cubicBezTo>
                  <a:pt x="55372" y="0"/>
                  <a:pt x="0" y="55373"/>
                  <a:pt x="0" y="123572"/>
                </a:cubicBezTo>
                <a:lnTo>
                  <a:pt x="0" y="618110"/>
                </a:lnTo>
                <a:cubicBezTo>
                  <a:pt x="0" y="686309"/>
                  <a:pt x="55372" y="741680"/>
                  <a:pt x="123571" y="741680"/>
                </a:cubicBezTo>
                <a:lnTo>
                  <a:pt x="2551684" y="741680"/>
                </a:lnTo>
                <a:cubicBezTo>
                  <a:pt x="2619883" y="741680"/>
                  <a:pt x="2675256" y="686309"/>
                  <a:pt x="2675256" y="618110"/>
                </a:cubicBezTo>
                <a:lnTo>
                  <a:pt x="2675256" y="123572"/>
                </a:lnTo>
                <a:cubicBezTo>
                  <a:pt x="2675256" y="55373"/>
                  <a:pt x="2619883" y="0"/>
                  <a:pt x="2551684" y="0"/>
                </a:cubicBezTo>
                <a:close/>
                <a:moveTo>
                  <a:pt x="6974841" y="966025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90951" y="573786"/>
            <a:ext cx="1390598" cy="39319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3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896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4827"/>
            <a:ext cx="6631053" cy="17930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406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799" rtl="1">
                <a:solidFill>
                  <a:srgbClr val="000000"/>
                </a:solidFill>
                <a:latin typeface="Times New Roman" pitchFamily="0" charset="1"/>
              </a:rPr>
              <a:t>C</a:t>
            </a:r>
            <a:r>
              <a:rPr lang="en-US" sz="1509" baseline="14457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612" rtl="1">
                <a:solidFill>
                  <a:srgbClr val="000000"/>
                </a:solidFill>
                <a:latin typeface="Times New Roman" pitchFamily="0" charset="1"/>
              </a:rPr>
              <a:t>O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614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66" rtl="1">
                <a:solidFill>
                  <a:srgbClr val="000000"/>
                </a:solidFill>
                <a:latin typeface="Times New Roman" pitchFamily="0" charset="1"/>
              </a:rPr>
              <a:t>M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2" rtl="1">
                <a:solidFill>
                  <a:srgbClr val="000000"/>
                </a:solidFill>
                <a:latin typeface="Times New Roman" pitchFamily="0" charset="1"/>
              </a:rPr>
              <a:t>I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1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03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3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1107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-3614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818" baseline="-3000" b="0" i="0" dirty="0" spc="884" rtl="1">
                <a:solidFill>
                  <a:srgbClr val="000000"/>
                </a:solidFill>
                <a:latin typeface="Times New Roman" pitchFamily="0" charset="1"/>
              </a:rPr>
              <a:t>-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1" rtl="1">
                <a:solidFill>
                  <a:srgbClr val="000000"/>
                </a:solidFill>
                <a:latin typeface="Times New Roman" pitchFamily="0" charset="1"/>
              </a:rPr>
              <a:t>T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95" rtl="1">
                <a:solidFill>
                  <a:srgbClr val="000000"/>
                </a:solidFill>
                <a:latin typeface="Times New Roman" pitchFamily="0" charset="1"/>
              </a:rPr>
              <a:t>E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N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