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AlgorithmClass="hash" cryptAlgorithmSid="14" cryptAlgorithmType="typeAny" cryptProviderType="rsaAES" hashData="hnlnpte91/428eFtfcDi6MeLKRVg2a62dGgw+PaFY7Mtbk6KxcT7xpynxNYZrcmmcfx+ZGEY7IbwaL0kJtxQqQ==" saltData="+OrpvTki7m4mbNpeo542YQ==" spinCount="100000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52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0" rtl="1">
                <a:solidFill>
                  <a:srgbClr val="000000"/>
                </a:solidFill>
                <a:latin typeface="Times New Roman" pitchFamily="0" charset="1"/>
              </a:rPr>
              <a:t>F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4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8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2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5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