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Layouts/slideLayout.xml" ContentType="application/vnd.openxmlformats-officedocument.presentationml.slideLayout+xml"/>
  <Override PartName="/ppt/slideLayouts/slideMasters/slideMaster.xml" ContentType="application/vnd.openxmlformats-officedocument.presentationml.slideMaster+xml"/>
  <Override PartName="/ppt/slideLayouts/slideMasters/theme/theme.xml" ContentType="application/vnd.openxmlformats-officedocument.theme+xml"/>
  <Override PartName="/ppt/slides/slide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00815e2714da42da" Type="http://schemas.openxmlformats.org/officeDocument/2006/relationships/officeDocument" Target="ppt/presentation.xml"/></Relationships>
</file>

<file path=ppt/presentation.xml><?xml version="1.0" encoding="utf-8"?>
<p:presentation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10024"/>
    <p:sldId id="257" r:id="R10025"/>
  </p:sldIdLst>
  <p:sldSz cx="7772400" cy="10058400" type="custom"/>
  <p:notesSz cx="7772400" cy="10058400"/>
  <p:embeddedFontLst>
    <p:embeddedFont>
      <p:font typeface="B Nazanin" charset="1"/>
      <p:regular xmlns:r="http://schemas.openxmlformats.org/officeDocument/2006/relationships" r:id="rId760"/>
    </p:embeddedFont>
    <p:embeddedFont>
      <p:font typeface="B Nazanin,Bold" charset="1"/>
      <p:bold xmlns:r="http://schemas.openxmlformats.org/officeDocument/2006/relationships" r:id="rId746"/>
    </p:embeddedFont>
    <p:embeddedFont>
      <p:font typeface="Calibri,Bold" charset="1"/>
      <p:bold xmlns:r="http://schemas.openxmlformats.org/officeDocument/2006/relationships" r:id="rId754"/>
    </p:embeddedFont>
    <p:embeddedFont>
      <p:font typeface="Courier New" charset="1"/>
      <p:regular xmlns:r="http://schemas.openxmlformats.org/officeDocument/2006/relationships" r:id="rId747"/>
    </p:embeddedFont>
    <p:embeddedFont>
      <p:font typeface="IranNastaliq" charset="1"/>
      <p:regular xmlns:r="http://schemas.openxmlformats.org/officeDocument/2006/relationships" r:id="rId744"/>
    </p:embeddedFont>
    <p:embeddedFont>
      <p:font typeface="Times New Roman" charset="1"/>
      <p:regular xmlns:r="http://schemas.openxmlformats.org/officeDocument/2006/relationships" r:id="rId804"/>
    </p:embeddedFont>
    <p:embeddedFont>
      <p:font typeface="Wingdings" charset="1"/>
      <p:regular xmlns:r="http://schemas.openxmlformats.org/officeDocument/2006/relationships" r:id="rId765"/>
    </p:embeddedFont>
  </p:embeddedFontLst>
  <p:defaultTextStyle/>
  <p:modifyVerifier cryptProviderType="rsaAES" cryptAlgorithmClass="hash" cryptAlgorithmType="typeAny" cryptAlgorithmSid="14" spinCount="100000" saltData="663HPMrdMvuomQVZKCQUyA==" hashData="i7DSaYQzffKkCLcedbylHGfpp1fn8MUUR4w0Oe9lkOhJO9BhsVxYGe7rYb+PnYLO5UlBpDXY511jpsYXzkM5vw=="/>
</p:presentation>
</file>

<file path=ppt/_rels/presentation.xml.rels><?xml version="1.0" encoding="UTF-8"?><Relationships xmlns="http://schemas.openxmlformats.org/package/2006/relationships"><Relationship Id="rId1" Type="http://schemas.openxmlformats.org/officeDocument/2006/relationships/slideMaster" Target="slideLayouts/slideMasters/slideMaster.xml"/><Relationship Id="rId3" Type="http://schemas.openxmlformats.org/officeDocument/2006/relationships/theme" Target="slideLayouts/slideMasters/theme/theme.xml"/><Relationship Id="rId744" Type="http://schemas.openxmlformats.org/officeDocument/2006/relationships/font" Target="fonts/font1.fntdata"/><Relationship Id="rId746" Type="http://schemas.openxmlformats.org/officeDocument/2006/relationships/font" Target="fonts/font2.fntdata"/><Relationship Id="rId747" Type="http://schemas.openxmlformats.org/officeDocument/2006/relationships/font" Target="fonts/font3.fntdata"/><Relationship Id="rId754" Type="http://schemas.openxmlformats.org/officeDocument/2006/relationships/font" Target="fonts/font4.fntdata"/><Relationship Id="rId760" Type="http://schemas.openxmlformats.org/officeDocument/2006/relationships/font" Target="fonts/font5.fntdata"/><Relationship Id="rId765" Type="http://schemas.openxmlformats.org/officeDocument/2006/relationships/font" Target="fonts/font6.fntdata"/><Relationship Id="rId804" Type="http://schemas.openxmlformats.org/officeDocument/2006/relationships/font" Target="fonts/font7.fntdata"/><Relationship Id="R10024" Type="http://schemas.openxmlformats.org/officeDocument/2006/relationships/slide" Target="slides/slide.xml"/><Relationship Id="R10025" Type="http://schemas.openxmlformats.org/officeDocument/2006/relationships/slide" Target="slides/slide2.xml"/></Relationships>
</file>

<file path=ppt/slideLayouts/_rels/slideLayout.xml.rels><?xml version="1.0" encoding="UTF-8"?><Relationships xmlns="http://schemas.openxmlformats.org/package/2006/relationships"><Relationship Id="rId1" Type="http://schemas.openxmlformats.org/officeDocument/2006/relationships/slideMaster" Target="slideMasters/slideMaster.xml"/></Relationships>
</file>

<file path=ppt/slideLayouts/slideLayout.xml><?xml version="1.0" encoding="utf-8"?>
<p:sldLayout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Ovr>
    <a:masterClrMapping xmlns:a="http://schemas.openxmlformats.org/drawingml/2006/main"/>
  </p:clrMapOvr>
</p:sldLayout>
</file>

<file path=ppt/slideLayouts/slideMasters/_rels/slideMaster.xml.rels><?xml version="1.0" encoding="UTF-8"?><Relationships xmlns="http://schemas.openxmlformats.org/package/2006/relationships"><Relationship Id="rId1" Type="http://schemas.openxmlformats.org/officeDocument/2006/relationships/slideLayout" Target="../slideLayout.xml"/><Relationship Id="rId3" Type="http://schemas.openxmlformats.org/officeDocument/2006/relationships/theme" Target="theme/theme.xml"/></Relationships>
</file>

<file path=ppt/slideLayouts/slideMasters/slideMaster.xml><?xml version="1.0" encoding="utf-8"?>
<p:sldMaster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49" r:id="rId1"/>
  </p:sldLayoutIdLst>
  <p:txStyles>
    <p:titleStyle/>
    <p:bodyStyle/>
    <p:otherStyle/>
  </p:txStyles>
</p:sldMaster>
</file>

<file path=ppt/slideLayouts/slideMasters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slides/_rels/slide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100" Type="http://schemas.openxmlformats.org/officeDocument/2006/relationships/hyperlink" TargetMode="External" Target="http://www.gica.ir"/><Relationship Id="rId101" Type="http://schemas.openxmlformats.org/officeDocument/2006/relationships/hyperlink" TargetMode="External" Target="http://ilenc.ir"/><Relationship Id="rId118" Type="http://schemas.openxmlformats.org/officeDocument/2006/relationships/image" Target="../media/image118.png"/><Relationship Id="rId120" Type="http://schemas.openxmlformats.org/officeDocument/2006/relationships/image" Target="../media/image120.png"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839" Type="http://schemas.openxmlformats.org/officeDocument/2006/relationships/image" Target="../media/image839.png"/><Relationship Id="rId841" Type="http://schemas.openxmlformats.org/officeDocument/2006/relationships/image" Target="../media/image120.png"/></Relationships>
</file>

<file path=ppt/slides/slid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00" name="Freeform 100"/>
          <p:cNvSpPr/>
          <p:nvPr/>
        </p:nvSpPr>
        <p:spPr>
          <a:xfrm rot="0" flipH="0" flipV="0">
            <a:off x="461772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" name="Freeform 101"/>
          <p:cNvSpPr/>
          <p:nvPr/>
        </p:nvSpPr>
        <p:spPr>
          <a:xfrm rot="0" flipH="0" flipV="0">
            <a:off x="461772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" name="Freeform 102"/>
          <p:cNvSpPr/>
          <p:nvPr/>
        </p:nvSpPr>
        <p:spPr>
          <a:xfrm rot="0" flipH="0" flipV="0">
            <a:off x="480059" y="288036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" name="Freeform 103"/>
          <p:cNvSpPr/>
          <p:nvPr/>
        </p:nvSpPr>
        <p:spPr>
          <a:xfrm rot="0" flipH="0" flipV="0">
            <a:off x="2405126" y="288036"/>
            <a:ext cx="18592" cy="19812"/>
          </a:xfrm>
          <a:custGeom>
            <a:pathLst>
              <a:path w="18592" h="19812">
                <a:moveTo>
                  <a:pt x="0" y="19812"/>
                </a:moveTo>
                <a:lnTo>
                  <a:pt x="18592" y="19812"/>
                </a:lnTo>
                <a:lnTo>
                  <a:pt x="18592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" name="Freeform 104"/>
          <p:cNvSpPr/>
          <p:nvPr/>
        </p:nvSpPr>
        <p:spPr>
          <a:xfrm rot="0" flipH="0" flipV="0">
            <a:off x="2405126" y="288036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" name="Freeform 105"/>
          <p:cNvSpPr/>
          <p:nvPr/>
        </p:nvSpPr>
        <p:spPr>
          <a:xfrm rot="0" flipH="0" flipV="0">
            <a:off x="461772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" name="Freeform 106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" name="Freeform 107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" name="Freeform 108"/>
          <p:cNvSpPr/>
          <p:nvPr/>
        </p:nvSpPr>
        <p:spPr>
          <a:xfrm rot="0" flipH="0" flipV="0">
            <a:off x="480059" y="862584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" name="Freeform 109"/>
          <p:cNvSpPr/>
          <p:nvPr/>
        </p:nvSpPr>
        <p:spPr>
          <a:xfrm rot="0" flipH="0" flipV="0">
            <a:off x="2405126" y="307848"/>
            <a:ext cx="18592" cy="554736"/>
          </a:xfrm>
          <a:custGeom>
            <a:pathLst>
              <a:path w="18592" h="554736">
                <a:moveTo>
                  <a:pt x="0" y="554736"/>
                </a:moveTo>
                <a:lnTo>
                  <a:pt x="18592" y="554736"/>
                </a:lnTo>
                <a:lnTo>
                  <a:pt x="18592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" name="Freeform 110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Freeform 111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" name="Freeform 112"/>
          <p:cNvSpPr/>
          <p:nvPr/>
        </p:nvSpPr>
        <p:spPr>
          <a:xfrm rot="0" flipH="0" flipV="0">
            <a:off x="313943" y="9803589"/>
            <a:ext cx="2179955" cy="18287"/>
          </a:xfrm>
          <a:custGeom>
            <a:pathLst>
              <a:path w="2179955" h="18287">
                <a:moveTo>
                  <a:pt x="0" y="18287"/>
                </a:moveTo>
                <a:lnTo>
                  <a:pt x="2179955" y="18287"/>
                </a:lnTo>
                <a:lnTo>
                  <a:pt x="2179955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Freeform 113"/>
          <p:cNvSpPr/>
          <p:nvPr/>
        </p:nvSpPr>
        <p:spPr>
          <a:xfrm rot="0" flipH="0" flipV="0">
            <a:off x="2493898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" name="Freeform 114"/>
          <p:cNvSpPr/>
          <p:nvPr/>
        </p:nvSpPr>
        <p:spPr>
          <a:xfrm rot="0" flipH="0" flipV="0">
            <a:off x="2512186" y="9803589"/>
            <a:ext cx="3043683" cy="18287"/>
          </a:xfrm>
          <a:custGeom>
            <a:pathLst>
              <a:path w="3043683" h="18287">
                <a:moveTo>
                  <a:pt x="0" y="18287"/>
                </a:moveTo>
                <a:lnTo>
                  <a:pt x="3043683" y="18287"/>
                </a:lnTo>
                <a:lnTo>
                  <a:pt x="304368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Freeform 115"/>
          <p:cNvSpPr/>
          <p:nvPr/>
        </p:nvSpPr>
        <p:spPr>
          <a:xfrm rot="0" flipH="0" flipV="0">
            <a:off x="5555869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" name="Freeform 116"/>
          <p:cNvSpPr/>
          <p:nvPr/>
        </p:nvSpPr>
        <p:spPr>
          <a:xfrm rot="0" flipH="0" flipV="0">
            <a:off x="5574157" y="9803589"/>
            <a:ext cx="1885823" cy="18287"/>
          </a:xfrm>
          <a:custGeom>
            <a:pathLst>
              <a:path w="1885823" h="18287">
                <a:moveTo>
                  <a:pt x="0" y="18287"/>
                </a:moveTo>
                <a:lnTo>
                  <a:pt x="1885823" y="18287"/>
                </a:lnTo>
                <a:lnTo>
                  <a:pt x="188582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Freeform 117"/>
          <p:cNvSpPr/>
          <p:nvPr/>
        </p:nvSpPr>
        <p:spPr>
          <a:xfrm rot="0" flipH="0" flipV="0">
            <a:off x="2698114" y="423545"/>
            <a:ext cx="2675256" cy="741680"/>
          </a:xfrm>
          <a:custGeom>
            <a:pathLst>
              <a:path w="2675256" h="741680">
                <a:moveTo>
                  <a:pt x="123571" y="0"/>
                </a:moveTo>
                <a:cubicBezTo>
                  <a:pt x="55372" y="0"/>
                  <a:pt x="0" y="55373"/>
                  <a:pt x="0" y="123572"/>
                </a:cubicBezTo>
                <a:lnTo>
                  <a:pt x="0" y="618110"/>
                </a:lnTo>
                <a:cubicBezTo>
                  <a:pt x="0" y="686309"/>
                  <a:pt x="55372" y="741680"/>
                  <a:pt x="123571" y="741680"/>
                </a:cubicBezTo>
                <a:lnTo>
                  <a:pt x="2551684" y="741680"/>
                </a:lnTo>
                <a:cubicBezTo>
                  <a:pt x="2619883" y="741680"/>
                  <a:pt x="2675256" y="686309"/>
                  <a:pt x="2675256" y="618110"/>
                </a:cubicBezTo>
                <a:lnTo>
                  <a:pt x="2675256" y="123572"/>
                </a:lnTo>
                <a:cubicBezTo>
                  <a:pt x="2675256" y="55373"/>
                  <a:pt x="2619883" y="0"/>
                  <a:pt x="2551684" y="0"/>
                </a:cubicBezTo>
                <a:close/>
                <a:moveTo>
                  <a:pt x="6936741" y="9634855"/>
                </a:moveTo>
              </a:path>
            </a:pathLst>
          </a:custGeom>
          <a:solidFill>
            <a:srgbClr val="243F60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8" name="Picture 118"/>
          <p:cNvPicPr>
            <a:picLocks noChangeAspect="0" noChangeArrowheads="1"/>
          </p:cNvPicPr>
          <p:nvPr/>
        </p:nvPicPr>
        <p:blipFill>
          <a:blip r:embed="rId1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72714" y="385445"/>
            <a:ext cx="2700655" cy="767080"/>
          </a:xfrm>
          <a:prstGeom prst="rect">
            <a:avLst/>
          </a:prstGeom>
          <a:noFill/>
          <a:extLst/>
        </p:spPr>
      </p:pic>
      <p:sp>
        <p:nvSpPr>
          <p:cNvPr id="119" name="Freeform 119"/>
          <p:cNvSpPr/>
          <p:nvPr/>
        </p:nvSpPr>
        <p:spPr>
          <a:xfrm rot="0" flipH="0" flipV="0">
            <a:off x="2685414" y="398145"/>
            <a:ext cx="2675256" cy="741680"/>
          </a:xfrm>
          <a:custGeom>
            <a:pathLst>
              <a:path w="2675256" h="741680">
                <a:moveTo>
                  <a:pt x="123571" y="0"/>
                </a:moveTo>
                <a:cubicBezTo>
                  <a:pt x="55372" y="0"/>
                  <a:pt x="0" y="55373"/>
                  <a:pt x="0" y="123572"/>
                </a:cubicBezTo>
                <a:lnTo>
                  <a:pt x="0" y="618110"/>
                </a:lnTo>
                <a:cubicBezTo>
                  <a:pt x="0" y="686309"/>
                  <a:pt x="55372" y="741680"/>
                  <a:pt x="123571" y="741680"/>
                </a:cubicBezTo>
                <a:lnTo>
                  <a:pt x="2551684" y="741680"/>
                </a:lnTo>
                <a:cubicBezTo>
                  <a:pt x="2619883" y="741680"/>
                  <a:pt x="2675256" y="686309"/>
                  <a:pt x="2675256" y="618110"/>
                </a:cubicBezTo>
                <a:lnTo>
                  <a:pt x="2675256" y="123572"/>
                </a:lnTo>
                <a:cubicBezTo>
                  <a:pt x="2675256" y="55373"/>
                  <a:pt x="2619883" y="0"/>
                  <a:pt x="2551684" y="0"/>
                </a:cubicBezTo>
                <a:close/>
                <a:moveTo>
                  <a:pt x="6974841" y="9660255"/>
                </a:moveTo>
              </a:path>
            </a:pathLst>
          </a:custGeom>
          <a:noFill/>
          <a:ln w="12700" cap="rnd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0" name="Picture 120"/>
          <p:cNvPicPr>
            <a:picLocks noChangeAspect="0" noChangeArrowheads="1"/>
          </p:cNvPicPr>
          <p:nvPr/>
        </p:nvPicPr>
        <p:blipFill>
          <a:blip r:embed="rId1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9340" y="239268"/>
            <a:ext cx="938783" cy="810768"/>
          </a:xfrm>
          <a:prstGeom prst="rect">
            <a:avLst/>
          </a:prstGeom>
          <a:noFill/>
          <a:extLst/>
        </p:spPr>
      </p:pic>
      <p:sp>
        <p:nvSpPr>
          <p:cNvPr id="121" name="Freeform 121"/>
          <p:cNvSpPr/>
          <p:nvPr/>
        </p:nvSpPr>
        <p:spPr>
          <a:xfrm rot="0" flipH="0" flipV="0">
            <a:off x="419100" y="1260603"/>
            <a:ext cx="7141464" cy="797052"/>
          </a:xfrm>
          <a:custGeom>
            <a:pathLst>
              <a:path w="7141464" h="797052">
                <a:moveTo>
                  <a:pt x="0" y="797052"/>
                </a:moveTo>
                <a:lnTo>
                  <a:pt x="7141464" y="797052"/>
                </a:lnTo>
                <a:lnTo>
                  <a:pt x="7141464" y="0"/>
                </a:lnTo>
                <a:lnTo>
                  <a:pt x="0" y="0"/>
                </a:lnTo>
                <a:lnTo>
                  <a:pt x="0" y="79705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" name="Freeform 122"/>
          <p:cNvSpPr/>
          <p:nvPr/>
        </p:nvSpPr>
        <p:spPr>
          <a:xfrm rot="0" flipH="0" flipV="0">
            <a:off x="487680" y="1260602"/>
            <a:ext cx="593140" cy="202692"/>
          </a:xfrm>
          <a:custGeom>
            <a:pathLst>
              <a:path w="593140" h="202692">
                <a:moveTo>
                  <a:pt x="0" y="202692"/>
                </a:moveTo>
                <a:lnTo>
                  <a:pt x="593140" y="202692"/>
                </a:lnTo>
                <a:lnTo>
                  <a:pt x="593140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" name="Freeform 123"/>
          <p:cNvSpPr/>
          <p:nvPr/>
        </p:nvSpPr>
        <p:spPr>
          <a:xfrm rot="0" flipH="0" flipV="0">
            <a:off x="1080820" y="1260602"/>
            <a:ext cx="6411214" cy="202692"/>
          </a:xfrm>
          <a:custGeom>
            <a:pathLst>
              <a:path w="6411214" h="202692">
                <a:moveTo>
                  <a:pt x="0" y="202692"/>
                </a:moveTo>
                <a:lnTo>
                  <a:pt x="6411214" y="202692"/>
                </a:lnTo>
                <a:lnTo>
                  <a:pt x="641121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" name="Freeform 124"/>
          <p:cNvSpPr/>
          <p:nvPr/>
        </p:nvSpPr>
        <p:spPr>
          <a:xfrm rot="0" flipH="0" flipV="0">
            <a:off x="1079296" y="1260602"/>
            <a:ext cx="6412738" cy="202692"/>
          </a:xfrm>
          <a:custGeom>
            <a:pathLst>
              <a:path w="6412738" h="202692">
                <a:moveTo>
                  <a:pt x="0" y="202692"/>
                </a:moveTo>
                <a:lnTo>
                  <a:pt x="6412738" y="202692"/>
                </a:lnTo>
                <a:lnTo>
                  <a:pt x="6412738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" name="Freeform 125"/>
          <p:cNvSpPr/>
          <p:nvPr/>
        </p:nvSpPr>
        <p:spPr>
          <a:xfrm rot="0" flipH="0" flipV="0">
            <a:off x="1147876" y="1271271"/>
            <a:ext cx="6275579" cy="181356"/>
          </a:xfrm>
          <a:custGeom>
            <a:pathLst>
              <a:path w="6275579" h="181356">
                <a:moveTo>
                  <a:pt x="0" y="181356"/>
                </a:moveTo>
                <a:lnTo>
                  <a:pt x="6275579" y="181356"/>
                </a:lnTo>
                <a:lnTo>
                  <a:pt x="6275579" y="0"/>
                </a:lnTo>
                <a:lnTo>
                  <a:pt x="0" y="0"/>
                </a:lnTo>
                <a:lnTo>
                  <a:pt x="0" y="18135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" name="Freeform 126"/>
          <p:cNvSpPr/>
          <p:nvPr/>
        </p:nvSpPr>
        <p:spPr>
          <a:xfrm rot="0" flipH="0" flipV="0">
            <a:off x="841552" y="1260602"/>
            <a:ext cx="237744" cy="202692"/>
          </a:xfrm>
          <a:custGeom>
            <a:pathLst>
              <a:path w="237744" h="202692">
                <a:moveTo>
                  <a:pt x="0" y="202692"/>
                </a:moveTo>
                <a:lnTo>
                  <a:pt x="237744" y="202692"/>
                </a:lnTo>
                <a:lnTo>
                  <a:pt x="23774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" name="Freeform 127"/>
          <p:cNvSpPr/>
          <p:nvPr/>
        </p:nvSpPr>
        <p:spPr>
          <a:xfrm rot="0" flipH="0" flipV="0">
            <a:off x="910132" y="1361186"/>
            <a:ext cx="100584" cy="102108"/>
          </a:xfrm>
          <a:custGeom>
            <a:pathLst>
              <a:path w="100584" h="102108">
                <a:moveTo>
                  <a:pt x="0" y="102108"/>
                </a:moveTo>
                <a:lnTo>
                  <a:pt x="100584" y="102108"/>
                </a:lnTo>
                <a:lnTo>
                  <a:pt x="100584" y="0"/>
                </a:lnTo>
                <a:lnTo>
                  <a:pt x="0" y="0"/>
                </a:lnTo>
                <a:lnTo>
                  <a:pt x="0" y="10210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" name="Freeform 128"/>
          <p:cNvSpPr/>
          <p:nvPr/>
        </p:nvSpPr>
        <p:spPr>
          <a:xfrm rot="0" flipH="0" flipV="0">
            <a:off x="487680" y="1463294"/>
            <a:ext cx="353872" cy="190500"/>
          </a:xfrm>
          <a:custGeom>
            <a:pathLst>
              <a:path w="353872" h="190500">
                <a:moveTo>
                  <a:pt x="0" y="190500"/>
                </a:moveTo>
                <a:lnTo>
                  <a:pt x="353872" y="190500"/>
                </a:lnTo>
                <a:lnTo>
                  <a:pt x="353872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" name="Freeform 129"/>
          <p:cNvSpPr/>
          <p:nvPr/>
        </p:nvSpPr>
        <p:spPr>
          <a:xfrm rot="0" flipH="0" flipV="0">
            <a:off x="841552" y="1463294"/>
            <a:ext cx="6650482" cy="190500"/>
          </a:xfrm>
          <a:custGeom>
            <a:pathLst>
              <a:path w="6650482" h="190500">
                <a:moveTo>
                  <a:pt x="0" y="190500"/>
                </a:moveTo>
                <a:lnTo>
                  <a:pt x="6650482" y="190500"/>
                </a:lnTo>
                <a:lnTo>
                  <a:pt x="6650482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" name="Freeform 130"/>
          <p:cNvSpPr/>
          <p:nvPr/>
        </p:nvSpPr>
        <p:spPr>
          <a:xfrm rot="0" flipH="0" flipV="0">
            <a:off x="910132" y="1463295"/>
            <a:ext cx="6513322" cy="181355"/>
          </a:xfrm>
          <a:custGeom>
            <a:pathLst>
              <a:path w="6513322" h="181355">
                <a:moveTo>
                  <a:pt x="0" y="181355"/>
                </a:moveTo>
                <a:lnTo>
                  <a:pt x="6513322" y="181355"/>
                </a:lnTo>
                <a:lnTo>
                  <a:pt x="651332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" name="Freeform 131"/>
          <p:cNvSpPr/>
          <p:nvPr/>
        </p:nvSpPr>
        <p:spPr>
          <a:xfrm rot="0" flipH="0" flipV="0">
            <a:off x="487680" y="1653794"/>
            <a:ext cx="353872" cy="202692"/>
          </a:xfrm>
          <a:custGeom>
            <a:pathLst>
              <a:path w="353872" h="202692">
                <a:moveTo>
                  <a:pt x="0" y="202692"/>
                </a:moveTo>
                <a:lnTo>
                  <a:pt x="353872" y="202692"/>
                </a:lnTo>
                <a:lnTo>
                  <a:pt x="353872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Freeform 132"/>
          <p:cNvSpPr/>
          <p:nvPr/>
        </p:nvSpPr>
        <p:spPr>
          <a:xfrm rot="0" flipH="0" flipV="0">
            <a:off x="841552" y="1653794"/>
            <a:ext cx="6650482" cy="202692"/>
          </a:xfrm>
          <a:custGeom>
            <a:pathLst>
              <a:path w="6650482" h="202692">
                <a:moveTo>
                  <a:pt x="0" y="202692"/>
                </a:moveTo>
                <a:lnTo>
                  <a:pt x="6650482" y="202692"/>
                </a:lnTo>
                <a:lnTo>
                  <a:pt x="6650482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" name="Freeform 133"/>
          <p:cNvSpPr/>
          <p:nvPr/>
        </p:nvSpPr>
        <p:spPr>
          <a:xfrm rot="0" flipH="0" flipV="0">
            <a:off x="910132" y="1653795"/>
            <a:ext cx="6513322" cy="181355"/>
          </a:xfrm>
          <a:custGeom>
            <a:pathLst>
              <a:path w="6513322" h="181355">
                <a:moveTo>
                  <a:pt x="0" y="181355"/>
                </a:moveTo>
                <a:lnTo>
                  <a:pt x="6513322" y="181355"/>
                </a:lnTo>
                <a:lnTo>
                  <a:pt x="651332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" name="Freeform 134"/>
          <p:cNvSpPr/>
          <p:nvPr/>
        </p:nvSpPr>
        <p:spPr>
          <a:xfrm rot="0" flipH="0" flipV="0">
            <a:off x="487680" y="1856487"/>
            <a:ext cx="353872" cy="201168"/>
          </a:xfrm>
          <a:custGeom>
            <a:pathLst>
              <a:path w="353872" h="201168">
                <a:moveTo>
                  <a:pt x="0" y="201168"/>
                </a:moveTo>
                <a:lnTo>
                  <a:pt x="353872" y="201168"/>
                </a:lnTo>
                <a:lnTo>
                  <a:pt x="353872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" name="Freeform 135"/>
          <p:cNvSpPr/>
          <p:nvPr/>
        </p:nvSpPr>
        <p:spPr>
          <a:xfrm rot="0" flipH="0" flipV="0">
            <a:off x="841552" y="1856487"/>
            <a:ext cx="6650482" cy="201168"/>
          </a:xfrm>
          <a:custGeom>
            <a:pathLst>
              <a:path w="6650482" h="201168">
                <a:moveTo>
                  <a:pt x="0" y="201168"/>
                </a:moveTo>
                <a:lnTo>
                  <a:pt x="6650482" y="201168"/>
                </a:lnTo>
                <a:lnTo>
                  <a:pt x="6650482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" name="Freeform 136"/>
          <p:cNvSpPr/>
          <p:nvPr/>
        </p:nvSpPr>
        <p:spPr>
          <a:xfrm rot="0" flipH="0" flipV="0">
            <a:off x="910132" y="1856487"/>
            <a:ext cx="6513322" cy="179832"/>
          </a:xfrm>
          <a:custGeom>
            <a:pathLst>
              <a:path w="6513322" h="179832">
                <a:moveTo>
                  <a:pt x="0" y="179832"/>
                </a:moveTo>
                <a:lnTo>
                  <a:pt x="6513322" y="179832"/>
                </a:lnTo>
                <a:lnTo>
                  <a:pt x="651332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" name="Freeform 137"/>
          <p:cNvSpPr/>
          <p:nvPr/>
        </p:nvSpPr>
        <p:spPr>
          <a:xfrm rot="0" flipH="0" flipV="0">
            <a:off x="419100" y="2057654"/>
            <a:ext cx="7141464" cy="202692"/>
          </a:xfrm>
          <a:custGeom>
            <a:pathLst>
              <a:path w="7141464" h="202692">
                <a:moveTo>
                  <a:pt x="0" y="202692"/>
                </a:moveTo>
                <a:lnTo>
                  <a:pt x="7141464" y="202692"/>
                </a:lnTo>
                <a:lnTo>
                  <a:pt x="714146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" name="Freeform 138"/>
          <p:cNvSpPr/>
          <p:nvPr/>
        </p:nvSpPr>
        <p:spPr>
          <a:xfrm rot="0" flipH="0" flipV="0">
            <a:off x="487680" y="2057654"/>
            <a:ext cx="7004304" cy="202692"/>
          </a:xfrm>
          <a:custGeom>
            <a:pathLst>
              <a:path w="7004304" h="202692">
                <a:moveTo>
                  <a:pt x="0" y="202692"/>
                </a:moveTo>
                <a:lnTo>
                  <a:pt x="7004304" y="202692"/>
                </a:lnTo>
                <a:lnTo>
                  <a:pt x="700430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" name="Freeform 139"/>
          <p:cNvSpPr/>
          <p:nvPr/>
        </p:nvSpPr>
        <p:spPr>
          <a:xfrm rot="0" flipH="0" flipV="0">
            <a:off x="43281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" name="Freeform 140"/>
          <p:cNvSpPr/>
          <p:nvPr/>
        </p:nvSpPr>
        <p:spPr>
          <a:xfrm rot="0" flipH="0" flipV="0">
            <a:off x="43281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" name="Freeform 141"/>
          <p:cNvSpPr/>
          <p:nvPr/>
        </p:nvSpPr>
        <p:spPr>
          <a:xfrm rot="0" flipH="0" flipV="0">
            <a:off x="438912" y="2289302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" name="Freeform 142"/>
          <p:cNvSpPr/>
          <p:nvPr/>
        </p:nvSpPr>
        <p:spPr>
          <a:xfrm rot="0" flipH="0" flipV="0">
            <a:off x="3133979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" name="Freeform 143"/>
          <p:cNvSpPr/>
          <p:nvPr/>
        </p:nvSpPr>
        <p:spPr>
          <a:xfrm rot="0" flipH="0" flipV="0">
            <a:off x="3133979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" name="Freeform 144"/>
          <p:cNvSpPr/>
          <p:nvPr/>
        </p:nvSpPr>
        <p:spPr>
          <a:xfrm rot="0" flipH="0" flipV="0">
            <a:off x="4034663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" name="Freeform 145"/>
          <p:cNvSpPr/>
          <p:nvPr/>
        </p:nvSpPr>
        <p:spPr>
          <a:xfrm rot="0" flipH="0" flipV="0">
            <a:off x="4034663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" name="Freeform 146"/>
          <p:cNvSpPr/>
          <p:nvPr/>
        </p:nvSpPr>
        <p:spPr>
          <a:xfrm rot="0" flipH="0" flipV="0">
            <a:off x="4040759" y="2289302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" name="Freeform 147"/>
          <p:cNvSpPr/>
          <p:nvPr/>
        </p:nvSpPr>
        <p:spPr>
          <a:xfrm rot="0" flipH="0" flipV="0">
            <a:off x="6711442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" name="Freeform 148"/>
          <p:cNvSpPr/>
          <p:nvPr/>
        </p:nvSpPr>
        <p:spPr>
          <a:xfrm rot="0" flipH="0" flipV="0">
            <a:off x="6711442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" name="Freeform 149"/>
          <p:cNvSpPr/>
          <p:nvPr/>
        </p:nvSpPr>
        <p:spPr>
          <a:xfrm rot="0" flipH="0" flipV="0">
            <a:off x="432816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" name="Freeform 150"/>
          <p:cNvSpPr/>
          <p:nvPr/>
        </p:nvSpPr>
        <p:spPr>
          <a:xfrm rot="0" flipH="0" flipV="0">
            <a:off x="43281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" name="Freeform 151"/>
          <p:cNvSpPr/>
          <p:nvPr/>
        </p:nvSpPr>
        <p:spPr>
          <a:xfrm rot="0" flipH="0" flipV="0">
            <a:off x="43281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" name="Freeform 152"/>
          <p:cNvSpPr/>
          <p:nvPr/>
        </p:nvSpPr>
        <p:spPr>
          <a:xfrm rot="0" flipH="0" flipV="0">
            <a:off x="438912" y="2496566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" name="Freeform 153"/>
          <p:cNvSpPr/>
          <p:nvPr/>
        </p:nvSpPr>
        <p:spPr>
          <a:xfrm rot="0" flipH="0" flipV="0">
            <a:off x="3133979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" name="Freeform 154"/>
          <p:cNvSpPr/>
          <p:nvPr/>
        </p:nvSpPr>
        <p:spPr>
          <a:xfrm rot="0" flipH="0" flipV="0">
            <a:off x="3133979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" name="Freeform 155"/>
          <p:cNvSpPr/>
          <p:nvPr/>
        </p:nvSpPr>
        <p:spPr>
          <a:xfrm rot="0" flipH="0" flipV="0">
            <a:off x="3133979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" name="Freeform 156"/>
          <p:cNvSpPr/>
          <p:nvPr/>
        </p:nvSpPr>
        <p:spPr>
          <a:xfrm rot="0" flipH="0" flipV="0">
            <a:off x="4034663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" name="Freeform 157"/>
          <p:cNvSpPr/>
          <p:nvPr/>
        </p:nvSpPr>
        <p:spPr>
          <a:xfrm rot="0" flipH="0" flipV="0">
            <a:off x="4034663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" name="Freeform 158"/>
          <p:cNvSpPr/>
          <p:nvPr/>
        </p:nvSpPr>
        <p:spPr>
          <a:xfrm rot="0" flipH="0" flipV="0">
            <a:off x="4034663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" name="Freeform 159"/>
          <p:cNvSpPr/>
          <p:nvPr/>
        </p:nvSpPr>
        <p:spPr>
          <a:xfrm rot="0" flipH="0" flipV="0">
            <a:off x="4040759" y="2496566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" name="Freeform 160"/>
          <p:cNvSpPr/>
          <p:nvPr/>
        </p:nvSpPr>
        <p:spPr>
          <a:xfrm rot="0" flipH="0" flipV="0">
            <a:off x="6711442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" name="Freeform 161"/>
          <p:cNvSpPr/>
          <p:nvPr/>
        </p:nvSpPr>
        <p:spPr>
          <a:xfrm rot="0" flipH="0" flipV="0">
            <a:off x="6711442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" name="Freeform 162"/>
          <p:cNvSpPr/>
          <p:nvPr/>
        </p:nvSpPr>
        <p:spPr>
          <a:xfrm rot="0" flipH="0" flipV="0">
            <a:off x="6711442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" name="Freeform 163"/>
          <p:cNvSpPr/>
          <p:nvPr/>
        </p:nvSpPr>
        <p:spPr>
          <a:xfrm rot="0" flipH="0" flipV="0">
            <a:off x="43281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" name="Freeform 164"/>
          <p:cNvSpPr/>
          <p:nvPr/>
        </p:nvSpPr>
        <p:spPr>
          <a:xfrm rot="0" flipH="0" flipV="0">
            <a:off x="43281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" name="Freeform 165"/>
          <p:cNvSpPr/>
          <p:nvPr/>
        </p:nvSpPr>
        <p:spPr>
          <a:xfrm rot="0" flipH="0" flipV="0">
            <a:off x="438912" y="2559050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" name="Freeform 166"/>
          <p:cNvSpPr/>
          <p:nvPr/>
        </p:nvSpPr>
        <p:spPr>
          <a:xfrm rot="0" flipH="0" flipV="0">
            <a:off x="3133979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" name="Freeform 167"/>
          <p:cNvSpPr/>
          <p:nvPr/>
        </p:nvSpPr>
        <p:spPr>
          <a:xfrm rot="0" flipH="0" flipV="0">
            <a:off x="3133979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" name="Freeform 168"/>
          <p:cNvSpPr/>
          <p:nvPr/>
        </p:nvSpPr>
        <p:spPr>
          <a:xfrm rot="0" flipH="0" flipV="0">
            <a:off x="4034663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" name="Freeform 169"/>
          <p:cNvSpPr/>
          <p:nvPr/>
        </p:nvSpPr>
        <p:spPr>
          <a:xfrm rot="0" flipH="0" flipV="0">
            <a:off x="4034663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" name="Freeform 170"/>
          <p:cNvSpPr/>
          <p:nvPr/>
        </p:nvSpPr>
        <p:spPr>
          <a:xfrm rot="0" flipH="0" flipV="0">
            <a:off x="4040759" y="2559050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" name="Freeform 171"/>
          <p:cNvSpPr/>
          <p:nvPr/>
        </p:nvSpPr>
        <p:spPr>
          <a:xfrm rot="0" flipH="0" flipV="0">
            <a:off x="6711442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" name="Freeform 172"/>
          <p:cNvSpPr/>
          <p:nvPr/>
        </p:nvSpPr>
        <p:spPr>
          <a:xfrm rot="0" flipH="0" flipV="0">
            <a:off x="6711442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" name="Freeform 173"/>
          <p:cNvSpPr/>
          <p:nvPr/>
        </p:nvSpPr>
        <p:spPr>
          <a:xfrm rot="0" flipH="0" flipV="0">
            <a:off x="432816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" name="Freeform 174"/>
          <p:cNvSpPr/>
          <p:nvPr/>
        </p:nvSpPr>
        <p:spPr>
          <a:xfrm rot="0" flipH="0" flipV="0">
            <a:off x="43281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" name="Freeform 175"/>
          <p:cNvSpPr/>
          <p:nvPr/>
        </p:nvSpPr>
        <p:spPr>
          <a:xfrm rot="0" flipH="0" flipV="0">
            <a:off x="43281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" name="Freeform 176"/>
          <p:cNvSpPr/>
          <p:nvPr/>
        </p:nvSpPr>
        <p:spPr>
          <a:xfrm rot="0" flipH="0" flipV="0">
            <a:off x="438912" y="276783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" name="Freeform 177"/>
          <p:cNvSpPr/>
          <p:nvPr/>
        </p:nvSpPr>
        <p:spPr>
          <a:xfrm rot="0" flipH="0" flipV="0">
            <a:off x="3133979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" name="Freeform 178"/>
          <p:cNvSpPr/>
          <p:nvPr/>
        </p:nvSpPr>
        <p:spPr>
          <a:xfrm rot="0" flipH="0" flipV="0">
            <a:off x="3133979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" name="Freeform 179"/>
          <p:cNvSpPr/>
          <p:nvPr/>
        </p:nvSpPr>
        <p:spPr>
          <a:xfrm rot="0" flipH="0" flipV="0">
            <a:off x="3133979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" name="Freeform 180"/>
          <p:cNvSpPr/>
          <p:nvPr/>
        </p:nvSpPr>
        <p:spPr>
          <a:xfrm rot="0" flipH="0" flipV="0">
            <a:off x="4034663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" name="Freeform 181"/>
          <p:cNvSpPr/>
          <p:nvPr/>
        </p:nvSpPr>
        <p:spPr>
          <a:xfrm rot="0" flipH="0" flipV="0">
            <a:off x="4034663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" name="Freeform 182"/>
          <p:cNvSpPr/>
          <p:nvPr/>
        </p:nvSpPr>
        <p:spPr>
          <a:xfrm rot="0" flipH="0" flipV="0">
            <a:off x="4034663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" name="Freeform 183"/>
          <p:cNvSpPr/>
          <p:nvPr/>
        </p:nvSpPr>
        <p:spPr>
          <a:xfrm rot="0" flipH="0" flipV="0">
            <a:off x="4040759" y="2767838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" name="Freeform 184"/>
          <p:cNvSpPr/>
          <p:nvPr/>
        </p:nvSpPr>
        <p:spPr>
          <a:xfrm rot="0" flipH="0" flipV="0">
            <a:off x="6711442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" name="Freeform 185"/>
          <p:cNvSpPr/>
          <p:nvPr/>
        </p:nvSpPr>
        <p:spPr>
          <a:xfrm rot="0" flipH="0" flipV="0">
            <a:off x="6711442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" name="Freeform 186"/>
          <p:cNvSpPr/>
          <p:nvPr/>
        </p:nvSpPr>
        <p:spPr>
          <a:xfrm rot="0" flipH="0" flipV="0">
            <a:off x="6711442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" name="Freeform 187"/>
          <p:cNvSpPr/>
          <p:nvPr/>
        </p:nvSpPr>
        <p:spPr>
          <a:xfrm rot="0" flipH="0" flipV="0">
            <a:off x="4033139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" name="Freeform 188"/>
          <p:cNvSpPr/>
          <p:nvPr/>
        </p:nvSpPr>
        <p:spPr>
          <a:xfrm rot="0" flipH="0" flipV="0">
            <a:off x="4033139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" name="Freeform 189"/>
          <p:cNvSpPr/>
          <p:nvPr/>
        </p:nvSpPr>
        <p:spPr>
          <a:xfrm rot="0" flipH="0" flipV="0">
            <a:off x="4039234" y="2816606"/>
            <a:ext cx="260909" cy="6097"/>
          </a:xfrm>
          <a:custGeom>
            <a:pathLst>
              <a:path w="260909" h="6097">
                <a:moveTo>
                  <a:pt x="0" y="6097"/>
                </a:moveTo>
                <a:lnTo>
                  <a:pt x="260909" y="6097"/>
                </a:lnTo>
                <a:lnTo>
                  <a:pt x="260909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" name="Freeform 190"/>
          <p:cNvSpPr/>
          <p:nvPr/>
        </p:nvSpPr>
        <p:spPr>
          <a:xfrm rot="0" flipH="0" flipV="0">
            <a:off x="4300092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" name="Freeform 191"/>
          <p:cNvSpPr/>
          <p:nvPr/>
        </p:nvSpPr>
        <p:spPr>
          <a:xfrm rot="0" flipH="0" flipV="0">
            <a:off x="4306189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" name="Freeform 192"/>
          <p:cNvSpPr/>
          <p:nvPr/>
        </p:nvSpPr>
        <p:spPr>
          <a:xfrm rot="0" flipH="0" flipV="0">
            <a:off x="4568316" y="28166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" name="Freeform 193"/>
          <p:cNvSpPr/>
          <p:nvPr/>
        </p:nvSpPr>
        <p:spPr>
          <a:xfrm rot="0" flipH="0" flipV="0">
            <a:off x="4574413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" name="Freeform 194"/>
          <p:cNvSpPr/>
          <p:nvPr/>
        </p:nvSpPr>
        <p:spPr>
          <a:xfrm rot="0" flipH="0" flipV="0">
            <a:off x="4835016" y="28166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" name="Freeform 195"/>
          <p:cNvSpPr/>
          <p:nvPr/>
        </p:nvSpPr>
        <p:spPr>
          <a:xfrm rot="0" flipH="0" flipV="0">
            <a:off x="4841113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" name="Freeform 196"/>
          <p:cNvSpPr/>
          <p:nvPr/>
        </p:nvSpPr>
        <p:spPr>
          <a:xfrm rot="0" flipH="0" flipV="0">
            <a:off x="510324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" name="Freeform 197"/>
          <p:cNvSpPr/>
          <p:nvPr/>
        </p:nvSpPr>
        <p:spPr>
          <a:xfrm rot="0" flipH="0" flipV="0">
            <a:off x="5109336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" name="Freeform 198"/>
          <p:cNvSpPr/>
          <p:nvPr/>
        </p:nvSpPr>
        <p:spPr>
          <a:xfrm rot="0" flipH="0" flipV="0">
            <a:off x="536994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" name="Freeform 199"/>
          <p:cNvSpPr/>
          <p:nvPr/>
        </p:nvSpPr>
        <p:spPr>
          <a:xfrm rot="0" flipH="0" flipV="0">
            <a:off x="5376036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" name="Freeform 200"/>
          <p:cNvSpPr/>
          <p:nvPr/>
        </p:nvSpPr>
        <p:spPr>
          <a:xfrm rot="0" flipH="0" flipV="0">
            <a:off x="5638165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1" name="Freeform 201"/>
          <p:cNvSpPr/>
          <p:nvPr/>
        </p:nvSpPr>
        <p:spPr>
          <a:xfrm rot="0" flipH="0" flipV="0">
            <a:off x="5644260" y="2816606"/>
            <a:ext cx="262433" cy="6097"/>
          </a:xfrm>
          <a:custGeom>
            <a:pathLst>
              <a:path w="262433" h="6097">
                <a:moveTo>
                  <a:pt x="0" y="6097"/>
                </a:moveTo>
                <a:lnTo>
                  <a:pt x="262433" y="6097"/>
                </a:lnTo>
                <a:lnTo>
                  <a:pt x="262433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2" name="Freeform 202"/>
          <p:cNvSpPr/>
          <p:nvPr/>
        </p:nvSpPr>
        <p:spPr>
          <a:xfrm rot="0" flipH="0" flipV="0">
            <a:off x="590677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3" name="Freeform 203"/>
          <p:cNvSpPr/>
          <p:nvPr/>
        </p:nvSpPr>
        <p:spPr>
          <a:xfrm rot="0" flipH="0" flipV="0">
            <a:off x="5912865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4" name="Freeform 204"/>
          <p:cNvSpPr/>
          <p:nvPr/>
        </p:nvSpPr>
        <p:spPr>
          <a:xfrm rot="0" flipH="0" flipV="0">
            <a:off x="617347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5" name="Freeform 205"/>
          <p:cNvSpPr/>
          <p:nvPr/>
        </p:nvSpPr>
        <p:spPr>
          <a:xfrm rot="0" flipH="0" flipV="0">
            <a:off x="6179565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6" name="Freeform 206"/>
          <p:cNvSpPr/>
          <p:nvPr/>
        </p:nvSpPr>
        <p:spPr>
          <a:xfrm rot="0" flipH="0" flipV="0">
            <a:off x="6441694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7" name="Freeform 207"/>
          <p:cNvSpPr/>
          <p:nvPr/>
        </p:nvSpPr>
        <p:spPr>
          <a:xfrm rot="0" flipH="0" flipV="0">
            <a:off x="6447790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8" name="Freeform 208"/>
          <p:cNvSpPr/>
          <p:nvPr/>
        </p:nvSpPr>
        <p:spPr>
          <a:xfrm rot="0" flipH="0" flipV="0">
            <a:off x="6708393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9" name="Freeform 209"/>
          <p:cNvSpPr/>
          <p:nvPr/>
        </p:nvSpPr>
        <p:spPr>
          <a:xfrm rot="0" flipH="0" flipV="0">
            <a:off x="6708393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0" name="Freeform 210"/>
          <p:cNvSpPr/>
          <p:nvPr/>
        </p:nvSpPr>
        <p:spPr>
          <a:xfrm rot="0" flipH="0" flipV="0">
            <a:off x="4033139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1" name="Freeform 211"/>
          <p:cNvSpPr/>
          <p:nvPr/>
        </p:nvSpPr>
        <p:spPr>
          <a:xfrm rot="0" flipH="0" flipV="0">
            <a:off x="4033139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2" name="Freeform 212"/>
          <p:cNvSpPr/>
          <p:nvPr/>
        </p:nvSpPr>
        <p:spPr>
          <a:xfrm rot="0" flipH="0" flipV="0">
            <a:off x="4033139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3" name="Freeform 213"/>
          <p:cNvSpPr/>
          <p:nvPr/>
        </p:nvSpPr>
        <p:spPr>
          <a:xfrm rot="0" flipH="0" flipV="0">
            <a:off x="4039234" y="3065019"/>
            <a:ext cx="260909" cy="6096"/>
          </a:xfrm>
          <a:custGeom>
            <a:pathLst>
              <a:path w="260909" h="6096">
                <a:moveTo>
                  <a:pt x="0" y="6096"/>
                </a:moveTo>
                <a:lnTo>
                  <a:pt x="260909" y="6096"/>
                </a:lnTo>
                <a:lnTo>
                  <a:pt x="26090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4" name="Freeform 214"/>
          <p:cNvSpPr/>
          <p:nvPr/>
        </p:nvSpPr>
        <p:spPr>
          <a:xfrm rot="0" flipH="0" flipV="0">
            <a:off x="4300092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5" name="Freeform 215"/>
          <p:cNvSpPr/>
          <p:nvPr/>
        </p:nvSpPr>
        <p:spPr>
          <a:xfrm rot="0" flipH="0" flipV="0">
            <a:off x="4300092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6" name="Freeform 216"/>
          <p:cNvSpPr/>
          <p:nvPr/>
        </p:nvSpPr>
        <p:spPr>
          <a:xfrm rot="0" flipH="0" flipV="0">
            <a:off x="4306189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7" name="Freeform 217"/>
          <p:cNvSpPr/>
          <p:nvPr/>
        </p:nvSpPr>
        <p:spPr>
          <a:xfrm rot="0" flipH="0" flipV="0">
            <a:off x="4568316" y="2822703"/>
            <a:ext cx="6097" cy="242316"/>
          </a:xfrm>
          <a:custGeom>
            <a:pathLst>
              <a:path w="6097" h="242316">
                <a:moveTo>
                  <a:pt x="0" y="242316"/>
                </a:moveTo>
                <a:lnTo>
                  <a:pt x="6097" y="242316"/>
                </a:lnTo>
                <a:lnTo>
                  <a:pt x="6097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8" name="Freeform 218"/>
          <p:cNvSpPr/>
          <p:nvPr/>
        </p:nvSpPr>
        <p:spPr>
          <a:xfrm rot="0" flipH="0" flipV="0">
            <a:off x="4568316" y="30650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9" name="Freeform 219"/>
          <p:cNvSpPr/>
          <p:nvPr/>
        </p:nvSpPr>
        <p:spPr>
          <a:xfrm rot="0" flipH="0" flipV="0">
            <a:off x="4574413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0" name="Freeform 220"/>
          <p:cNvSpPr/>
          <p:nvPr/>
        </p:nvSpPr>
        <p:spPr>
          <a:xfrm rot="0" flipH="0" flipV="0">
            <a:off x="4835016" y="2822703"/>
            <a:ext cx="6097" cy="242316"/>
          </a:xfrm>
          <a:custGeom>
            <a:pathLst>
              <a:path w="6097" h="242316">
                <a:moveTo>
                  <a:pt x="0" y="242316"/>
                </a:moveTo>
                <a:lnTo>
                  <a:pt x="6097" y="242316"/>
                </a:lnTo>
                <a:lnTo>
                  <a:pt x="6097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1" name="Freeform 221"/>
          <p:cNvSpPr/>
          <p:nvPr/>
        </p:nvSpPr>
        <p:spPr>
          <a:xfrm rot="0" flipH="0" flipV="0">
            <a:off x="4835016" y="30650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2" name="Freeform 222"/>
          <p:cNvSpPr/>
          <p:nvPr/>
        </p:nvSpPr>
        <p:spPr>
          <a:xfrm rot="0" flipH="0" flipV="0">
            <a:off x="4841113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3" name="Freeform 223"/>
          <p:cNvSpPr/>
          <p:nvPr/>
        </p:nvSpPr>
        <p:spPr>
          <a:xfrm rot="0" flipH="0" flipV="0">
            <a:off x="510324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4" name="Freeform 224"/>
          <p:cNvSpPr/>
          <p:nvPr/>
        </p:nvSpPr>
        <p:spPr>
          <a:xfrm rot="0" flipH="0" flipV="0">
            <a:off x="510324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5" name="Freeform 225"/>
          <p:cNvSpPr/>
          <p:nvPr/>
        </p:nvSpPr>
        <p:spPr>
          <a:xfrm rot="0" flipH="0" flipV="0">
            <a:off x="5109336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6" name="Freeform 226"/>
          <p:cNvSpPr/>
          <p:nvPr/>
        </p:nvSpPr>
        <p:spPr>
          <a:xfrm rot="0" flipH="0" flipV="0">
            <a:off x="536994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7" name="Freeform 227"/>
          <p:cNvSpPr/>
          <p:nvPr/>
        </p:nvSpPr>
        <p:spPr>
          <a:xfrm rot="0" flipH="0" flipV="0">
            <a:off x="536994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8" name="Freeform 228"/>
          <p:cNvSpPr/>
          <p:nvPr/>
        </p:nvSpPr>
        <p:spPr>
          <a:xfrm rot="0" flipH="0" flipV="0">
            <a:off x="5376036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9" name="Freeform 229"/>
          <p:cNvSpPr/>
          <p:nvPr/>
        </p:nvSpPr>
        <p:spPr>
          <a:xfrm rot="0" flipH="0" flipV="0">
            <a:off x="5638165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0" name="Freeform 230"/>
          <p:cNvSpPr/>
          <p:nvPr/>
        </p:nvSpPr>
        <p:spPr>
          <a:xfrm rot="0" flipH="0" flipV="0">
            <a:off x="5638165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1" name="Freeform 231"/>
          <p:cNvSpPr/>
          <p:nvPr/>
        </p:nvSpPr>
        <p:spPr>
          <a:xfrm rot="0" flipH="0" flipV="0">
            <a:off x="5644260" y="3065019"/>
            <a:ext cx="262433" cy="6096"/>
          </a:xfrm>
          <a:custGeom>
            <a:pathLst>
              <a:path w="262433" h="6096">
                <a:moveTo>
                  <a:pt x="0" y="6096"/>
                </a:moveTo>
                <a:lnTo>
                  <a:pt x="262433" y="6096"/>
                </a:lnTo>
                <a:lnTo>
                  <a:pt x="26243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2" name="Freeform 232"/>
          <p:cNvSpPr/>
          <p:nvPr/>
        </p:nvSpPr>
        <p:spPr>
          <a:xfrm rot="0" flipH="0" flipV="0">
            <a:off x="590677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3" name="Freeform 233"/>
          <p:cNvSpPr/>
          <p:nvPr/>
        </p:nvSpPr>
        <p:spPr>
          <a:xfrm rot="0" flipH="0" flipV="0">
            <a:off x="590677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4" name="Freeform 234"/>
          <p:cNvSpPr/>
          <p:nvPr/>
        </p:nvSpPr>
        <p:spPr>
          <a:xfrm rot="0" flipH="0" flipV="0">
            <a:off x="5912865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5" name="Freeform 235"/>
          <p:cNvSpPr/>
          <p:nvPr/>
        </p:nvSpPr>
        <p:spPr>
          <a:xfrm rot="0" flipH="0" flipV="0">
            <a:off x="617347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6" name="Freeform 236"/>
          <p:cNvSpPr/>
          <p:nvPr/>
        </p:nvSpPr>
        <p:spPr>
          <a:xfrm rot="0" flipH="0" flipV="0">
            <a:off x="617347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7" name="Freeform 237"/>
          <p:cNvSpPr/>
          <p:nvPr/>
        </p:nvSpPr>
        <p:spPr>
          <a:xfrm rot="0" flipH="0" flipV="0">
            <a:off x="6179565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8" name="Freeform 238"/>
          <p:cNvSpPr/>
          <p:nvPr/>
        </p:nvSpPr>
        <p:spPr>
          <a:xfrm rot="0" flipH="0" flipV="0">
            <a:off x="6441694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9" name="Freeform 239"/>
          <p:cNvSpPr/>
          <p:nvPr/>
        </p:nvSpPr>
        <p:spPr>
          <a:xfrm rot="0" flipH="0" flipV="0">
            <a:off x="6441694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0" name="Freeform 240"/>
          <p:cNvSpPr/>
          <p:nvPr/>
        </p:nvSpPr>
        <p:spPr>
          <a:xfrm rot="0" flipH="0" flipV="0">
            <a:off x="6447790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1" name="Freeform 241"/>
          <p:cNvSpPr/>
          <p:nvPr/>
        </p:nvSpPr>
        <p:spPr>
          <a:xfrm rot="0" flipH="0" flipV="0">
            <a:off x="6708393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2" name="Freeform 242"/>
          <p:cNvSpPr/>
          <p:nvPr/>
        </p:nvSpPr>
        <p:spPr>
          <a:xfrm rot="0" flipH="0" flipV="0">
            <a:off x="6708393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3" name="Freeform 243"/>
          <p:cNvSpPr/>
          <p:nvPr/>
        </p:nvSpPr>
        <p:spPr>
          <a:xfrm rot="0" flipH="0" flipV="0">
            <a:off x="6708393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4" name="Freeform 244"/>
          <p:cNvSpPr/>
          <p:nvPr/>
        </p:nvSpPr>
        <p:spPr>
          <a:xfrm rot="0" flipH="0" flipV="0">
            <a:off x="419100" y="3107767"/>
            <a:ext cx="7141464" cy="201473"/>
          </a:xfrm>
          <a:custGeom>
            <a:pathLst>
              <a:path w="7141464" h="201473">
                <a:moveTo>
                  <a:pt x="0" y="201473"/>
                </a:moveTo>
                <a:lnTo>
                  <a:pt x="7141464" y="201473"/>
                </a:lnTo>
                <a:lnTo>
                  <a:pt x="7141464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5" name="Freeform 245"/>
          <p:cNvSpPr/>
          <p:nvPr/>
        </p:nvSpPr>
        <p:spPr>
          <a:xfrm rot="0" flipH="0" flipV="0">
            <a:off x="487680" y="3107767"/>
            <a:ext cx="7004304" cy="201473"/>
          </a:xfrm>
          <a:custGeom>
            <a:pathLst>
              <a:path w="7004304" h="201473">
                <a:moveTo>
                  <a:pt x="0" y="201473"/>
                </a:moveTo>
                <a:lnTo>
                  <a:pt x="7004304" y="201473"/>
                </a:lnTo>
                <a:lnTo>
                  <a:pt x="7004304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6" name="Freeform 246"/>
          <p:cNvSpPr/>
          <p:nvPr/>
        </p:nvSpPr>
        <p:spPr>
          <a:xfrm rot="0" flipH="0" flipV="0">
            <a:off x="43281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7" name="Freeform 247"/>
          <p:cNvSpPr/>
          <p:nvPr/>
        </p:nvSpPr>
        <p:spPr>
          <a:xfrm rot="0" flipH="0" flipV="0">
            <a:off x="43281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8" name="Freeform 248"/>
          <p:cNvSpPr/>
          <p:nvPr/>
        </p:nvSpPr>
        <p:spPr>
          <a:xfrm rot="0" flipH="0" flipV="0">
            <a:off x="438912" y="3365627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9" name="Freeform 249"/>
          <p:cNvSpPr/>
          <p:nvPr/>
        </p:nvSpPr>
        <p:spPr>
          <a:xfrm rot="0" flipH="0" flipV="0">
            <a:off x="3133979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0" name="Freeform 250"/>
          <p:cNvSpPr/>
          <p:nvPr/>
        </p:nvSpPr>
        <p:spPr>
          <a:xfrm rot="0" flipH="0" flipV="0">
            <a:off x="3133979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1" name="Freeform 251"/>
          <p:cNvSpPr/>
          <p:nvPr/>
        </p:nvSpPr>
        <p:spPr>
          <a:xfrm rot="0" flipH="0" flipV="0">
            <a:off x="4034663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2" name="Freeform 252"/>
          <p:cNvSpPr/>
          <p:nvPr/>
        </p:nvSpPr>
        <p:spPr>
          <a:xfrm rot="0" flipH="0" flipV="0">
            <a:off x="4034663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3" name="Freeform 253"/>
          <p:cNvSpPr/>
          <p:nvPr/>
        </p:nvSpPr>
        <p:spPr>
          <a:xfrm rot="0" flipH="0" flipV="0">
            <a:off x="4040759" y="3365627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4" name="Freeform 254"/>
          <p:cNvSpPr/>
          <p:nvPr/>
        </p:nvSpPr>
        <p:spPr>
          <a:xfrm rot="0" flipH="0" flipV="0">
            <a:off x="6711442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5" name="Freeform 255"/>
          <p:cNvSpPr/>
          <p:nvPr/>
        </p:nvSpPr>
        <p:spPr>
          <a:xfrm rot="0" flipH="0" flipV="0">
            <a:off x="6711442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6" name="Freeform 256"/>
          <p:cNvSpPr/>
          <p:nvPr/>
        </p:nvSpPr>
        <p:spPr>
          <a:xfrm rot="0" flipH="0" flipV="0">
            <a:off x="432816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7" name="Freeform 257"/>
          <p:cNvSpPr/>
          <p:nvPr/>
        </p:nvSpPr>
        <p:spPr>
          <a:xfrm rot="0" flipH="0" flipV="0">
            <a:off x="43281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8" name="Freeform 258"/>
          <p:cNvSpPr/>
          <p:nvPr/>
        </p:nvSpPr>
        <p:spPr>
          <a:xfrm rot="0" flipH="0" flipV="0">
            <a:off x="43281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9" name="Freeform 259"/>
          <p:cNvSpPr/>
          <p:nvPr/>
        </p:nvSpPr>
        <p:spPr>
          <a:xfrm rot="0" flipH="0" flipV="0">
            <a:off x="438912" y="3574415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0" name="Freeform 260"/>
          <p:cNvSpPr/>
          <p:nvPr/>
        </p:nvSpPr>
        <p:spPr>
          <a:xfrm rot="0" flipH="0" flipV="0">
            <a:off x="3133979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1" name="Freeform 261"/>
          <p:cNvSpPr/>
          <p:nvPr/>
        </p:nvSpPr>
        <p:spPr>
          <a:xfrm rot="0" flipH="0" flipV="0">
            <a:off x="3133979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2" name="Freeform 262"/>
          <p:cNvSpPr/>
          <p:nvPr/>
        </p:nvSpPr>
        <p:spPr>
          <a:xfrm rot="0" flipH="0" flipV="0">
            <a:off x="3133979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3" name="Freeform 263"/>
          <p:cNvSpPr/>
          <p:nvPr/>
        </p:nvSpPr>
        <p:spPr>
          <a:xfrm rot="0" flipH="0" flipV="0">
            <a:off x="4034663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4" name="Freeform 264"/>
          <p:cNvSpPr/>
          <p:nvPr/>
        </p:nvSpPr>
        <p:spPr>
          <a:xfrm rot="0" flipH="0" flipV="0">
            <a:off x="4034663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5" name="Freeform 265"/>
          <p:cNvSpPr/>
          <p:nvPr/>
        </p:nvSpPr>
        <p:spPr>
          <a:xfrm rot="0" flipH="0" flipV="0">
            <a:off x="4034663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6" name="Freeform 266"/>
          <p:cNvSpPr/>
          <p:nvPr/>
        </p:nvSpPr>
        <p:spPr>
          <a:xfrm rot="0" flipH="0" flipV="0">
            <a:off x="4040759" y="3574415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7" name="Freeform 267"/>
          <p:cNvSpPr/>
          <p:nvPr/>
        </p:nvSpPr>
        <p:spPr>
          <a:xfrm rot="0" flipH="0" flipV="0">
            <a:off x="6711442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8" name="Freeform 268"/>
          <p:cNvSpPr/>
          <p:nvPr/>
        </p:nvSpPr>
        <p:spPr>
          <a:xfrm rot="0" flipH="0" flipV="0">
            <a:off x="6711442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9" name="Freeform 269"/>
          <p:cNvSpPr/>
          <p:nvPr/>
        </p:nvSpPr>
        <p:spPr>
          <a:xfrm rot="0" flipH="0" flipV="0">
            <a:off x="6711442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0" name="Freeform 270"/>
          <p:cNvSpPr/>
          <p:nvPr/>
        </p:nvSpPr>
        <p:spPr>
          <a:xfrm rot="0" flipH="0" flipV="0">
            <a:off x="432816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1" name="Freeform 271"/>
          <p:cNvSpPr/>
          <p:nvPr/>
        </p:nvSpPr>
        <p:spPr>
          <a:xfrm rot="0" flipH="0" flipV="0">
            <a:off x="432816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2" name="Freeform 272"/>
          <p:cNvSpPr/>
          <p:nvPr/>
        </p:nvSpPr>
        <p:spPr>
          <a:xfrm rot="0" flipH="0" flipV="0">
            <a:off x="438912" y="3681095"/>
            <a:ext cx="6272529" cy="6096"/>
          </a:xfrm>
          <a:custGeom>
            <a:pathLst>
              <a:path w="6272529" h="6096">
                <a:moveTo>
                  <a:pt x="0" y="6096"/>
                </a:moveTo>
                <a:lnTo>
                  <a:pt x="6272529" y="6096"/>
                </a:lnTo>
                <a:lnTo>
                  <a:pt x="62725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3" name="Freeform 273"/>
          <p:cNvSpPr/>
          <p:nvPr/>
        </p:nvSpPr>
        <p:spPr>
          <a:xfrm rot="0" flipH="0" flipV="0">
            <a:off x="6711442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4" name="Freeform 274"/>
          <p:cNvSpPr/>
          <p:nvPr/>
        </p:nvSpPr>
        <p:spPr>
          <a:xfrm rot="0" flipH="0" flipV="0">
            <a:off x="6711442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5" name="Freeform 275"/>
          <p:cNvSpPr/>
          <p:nvPr/>
        </p:nvSpPr>
        <p:spPr>
          <a:xfrm rot="0" flipH="0" flipV="0">
            <a:off x="432816" y="368719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6" name="Freeform 276"/>
          <p:cNvSpPr/>
          <p:nvPr/>
        </p:nvSpPr>
        <p:spPr>
          <a:xfrm rot="0" flipH="0" flipV="0">
            <a:off x="432816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7" name="Freeform 277"/>
          <p:cNvSpPr/>
          <p:nvPr/>
        </p:nvSpPr>
        <p:spPr>
          <a:xfrm rot="0" flipH="0" flipV="0">
            <a:off x="432816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8" name="Freeform 278"/>
          <p:cNvSpPr/>
          <p:nvPr/>
        </p:nvSpPr>
        <p:spPr>
          <a:xfrm rot="0" flipH="0" flipV="0">
            <a:off x="438912" y="3888359"/>
            <a:ext cx="6272529" cy="6096"/>
          </a:xfrm>
          <a:custGeom>
            <a:pathLst>
              <a:path w="6272529" h="6096">
                <a:moveTo>
                  <a:pt x="0" y="6096"/>
                </a:moveTo>
                <a:lnTo>
                  <a:pt x="6272529" y="6096"/>
                </a:lnTo>
                <a:lnTo>
                  <a:pt x="62725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9" name="Freeform 279"/>
          <p:cNvSpPr/>
          <p:nvPr/>
        </p:nvSpPr>
        <p:spPr>
          <a:xfrm rot="0" flipH="0" flipV="0">
            <a:off x="6711442" y="368719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0" name="Freeform 280"/>
          <p:cNvSpPr/>
          <p:nvPr/>
        </p:nvSpPr>
        <p:spPr>
          <a:xfrm rot="0" flipH="0" flipV="0">
            <a:off x="6711442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1" name="Freeform 281"/>
          <p:cNvSpPr/>
          <p:nvPr/>
        </p:nvSpPr>
        <p:spPr>
          <a:xfrm rot="0" flipH="0" flipV="0">
            <a:off x="6711442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2" name="Freeform 282"/>
          <p:cNvSpPr/>
          <p:nvPr/>
        </p:nvSpPr>
        <p:spPr>
          <a:xfrm rot="0" flipH="0" flipV="0">
            <a:off x="422148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3" name="Freeform 283"/>
          <p:cNvSpPr/>
          <p:nvPr/>
        </p:nvSpPr>
        <p:spPr>
          <a:xfrm rot="0" flipH="0" flipV="0">
            <a:off x="422148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4" name="Freeform 284"/>
          <p:cNvSpPr/>
          <p:nvPr/>
        </p:nvSpPr>
        <p:spPr>
          <a:xfrm rot="0" flipH="0" flipV="0">
            <a:off x="428244" y="3995039"/>
            <a:ext cx="2608198" cy="6096"/>
          </a:xfrm>
          <a:custGeom>
            <a:pathLst>
              <a:path w="2608198" h="6096">
                <a:moveTo>
                  <a:pt x="0" y="6096"/>
                </a:moveTo>
                <a:lnTo>
                  <a:pt x="2608198" y="6096"/>
                </a:lnTo>
                <a:lnTo>
                  <a:pt x="260819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5" name="Freeform 285"/>
          <p:cNvSpPr/>
          <p:nvPr/>
        </p:nvSpPr>
        <p:spPr>
          <a:xfrm rot="0" flipH="0" flipV="0">
            <a:off x="3036442" y="3995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6" name="Freeform 286"/>
          <p:cNvSpPr/>
          <p:nvPr/>
        </p:nvSpPr>
        <p:spPr>
          <a:xfrm rot="0" flipH="0" flipV="0">
            <a:off x="3036442" y="3995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7" name="Freeform 287"/>
          <p:cNvSpPr/>
          <p:nvPr/>
        </p:nvSpPr>
        <p:spPr>
          <a:xfrm rot="0" flipH="0" flipV="0">
            <a:off x="4023995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8" name="Freeform 288"/>
          <p:cNvSpPr/>
          <p:nvPr/>
        </p:nvSpPr>
        <p:spPr>
          <a:xfrm rot="0" flipH="0" flipV="0">
            <a:off x="4023995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9" name="Freeform 289"/>
          <p:cNvSpPr/>
          <p:nvPr/>
        </p:nvSpPr>
        <p:spPr>
          <a:xfrm rot="0" flipH="0" flipV="0">
            <a:off x="4030090" y="3995039"/>
            <a:ext cx="2698115" cy="6096"/>
          </a:xfrm>
          <a:custGeom>
            <a:pathLst>
              <a:path w="2698115" h="6096">
                <a:moveTo>
                  <a:pt x="0" y="6096"/>
                </a:moveTo>
                <a:lnTo>
                  <a:pt x="2698115" y="6096"/>
                </a:lnTo>
                <a:lnTo>
                  <a:pt x="26981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0" name="Freeform 290"/>
          <p:cNvSpPr/>
          <p:nvPr/>
        </p:nvSpPr>
        <p:spPr>
          <a:xfrm rot="0" flipH="0" flipV="0">
            <a:off x="6728206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1" name="Freeform 291"/>
          <p:cNvSpPr/>
          <p:nvPr/>
        </p:nvSpPr>
        <p:spPr>
          <a:xfrm rot="0" flipH="0" flipV="0">
            <a:off x="6728206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2" name="Freeform 292"/>
          <p:cNvSpPr/>
          <p:nvPr/>
        </p:nvSpPr>
        <p:spPr>
          <a:xfrm rot="0" flipH="0" flipV="0">
            <a:off x="422148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3" name="Freeform 293"/>
          <p:cNvSpPr/>
          <p:nvPr/>
        </p:nvSpPr>
        <p:spPr>
          <a:xfrm rot="0" flipH="0" flipV="0">
            <a:off x="422148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4" name="Freeform 294"/>
          <p:cNvSpPr/>
          <p:nvPr/>
        </p:nvSpPr>
        <p:spPr>
          <a:xfrm rot="0" flipH="0" flipV="0">
            <a:off x="422148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5" name="Freeform 295"/>
          <p:cNvSpPr/>
          <p:nvPr/>
        </p:nvSpPr>
        <p:spPr>
          <a:xfrm rot="0" flipH="0" flipV="0">
            <a:off x="428244" y="4203827"/>
            <a:ext cx="2608198" cy="6096"/>
          </a:xfrm>
          <a:custGeom>
            <a:pathLst>
              <a:path w="2608198" h="6096">
                <a:moveTo>
                  <a:pt x="0" y="6096"/>
                </a:moveTo>
                <a:lnTo>
                  <a:pt x="2608198" y="6096"/>
                </a:lnTo>
                <a:lnTo>
                  <a:pt x="260819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6" name="Freeform 296"/>
          <p:cNvSpPr/>
          <p:nvPr/>
        </p:nvSpPr>
        <p:spPr>
          <a:xfrm rot="0" flipH="0" flipV="0">
            <a:off x="3036442" y="4001136"/>
            <a:ext cx="6097" cy="202692"/>
          </a:xfrm>
          <a:custGeom>
            <a:pathLst>
              <a:path w="6097" h="202692">
                <a:moveTo>
                  <a:pt x="0" y="202692"/>
                </a:moveTo>
                <a:lnTo>
                  <a:pt x="6097" y="202692"/>
                </a:lnTo>
                <a:lnTo>
                  <a:pt x="6097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7" name="Freeform 297"/>
          <p:cNvSpPr/>
          <p:nvPr/>
        </p:nvSpPr>
        <p:spPr>
          <a:xfrm rot="0" flipH="0" flipV="0">
            <a:off x="3036442" y="420382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8" name="Freeform 298"/>
          <p:cNvSpPr/>
          <p:nvPr/>
        </p:nvSpPr>
        <p:spPr>
          <a:xfrm rot="0" flipH="0" flipV="0">
            <a:off x="3036442" y="420382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9" name="Freeform 299"/>
          <p:cNvSpPr/>
          <p:nvPr/>
        </p:nvSpPr>
        <p:spPr>
          <a:xfrm rot="0" flipH="0" flipV="0">
            <a:off x="4023995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0" name="Freeform 300"/>
          <p:cNvSpPr/>
          <p:nvPr/>
        </p:nvSpPr>
        <p:spPr>
          <a:xfrm rot="0" flipH="0" flipV="0">
            <a:off x="4023995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1" name="Freeform 301"/>
          <p:cNvSpPr/>
          <p:nvPr/>
        </p:nvSpPr>
        <p:spPr>
          <a:xfrm rot="0" flipH="0" flipV="0">
            <a:off x="4023995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2" name="Freeform 302"/>
          <p:cNvSpPr/>
          <p:nvPr/>
        </p:nvSpPr>
        <p:spPr>
          <a:xfrm rot="0" flipH="0" flipV="0">
            <a:off x="4030090" y="4203827"/>
            <a:ext cx="2698115" cy="6096"/>
          </a:xfrm>
          <a:custGeom>
            <a:pathLst>
              <a:path w="2698115" h="6096">
                <a:moveTo>
                  <a:pt x="0" y="6096"/>
                </a:moveTo>
                <a:lnTo>
                  <a:pt x="2698115" y="6096"/>
                </a:lnTo>
                <a:lnTo>
                  <a:pt x="26981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3" name="Freeform 303"/>
          <p:cNvSpPr/>
          <p:nvPr/>
        </p:nvSpPr>
        <p:spPr>
          <a:xfrm rot="0" flipH="0" flipV="0">
            <a:off x="6728206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4" name="Freeform 304"/>
          <p:cNvSpPr/>
          <p:nvPr/>
        </p:nvSpPr>
        <p:spPr>
          <a:xfrm rot="0" flipH="0" flipV="0">
            <a:off x="6728206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5" name="Freeform 305"/>
          <p:cNvSpPr/>
          <p:nvPr/>
        </p:nvSpPr>
        <p:spPr>
          <a:xfrm rot="0" flipH="0" flipV="0">
            <a:off x="6728206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6" name="Freeform 306"/>
          <p:cNvSpPr/>
          <p:nvPr/>
        </p:nvSpPr>
        <p:spPr>
          <a:xfrm rot="0" flipH="0" flipV="0">
            <a:off x="4023995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7" name="Freeform 307"/>
          <p:cNvSpPr/>
          <p:nvPr/>
        </p:nvSpPr>
        <p:spPr>
          <a:xfrm rot="0" flipH="0" flipV="0">
            <a:off x="4023995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8" name="Freeform 308"/>
          <p:cNvSpPr/>
          <p:nvPr/>
        </p:nvSpPr>
        <p:spPr>
          <a:xfrm rot="0" flipH="0" flipV="0">
            <a:off x="4030090" y="431050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9" name="Freeform 309"/>
          <p:cNvSpPr/>
          <p:nvPr/>
        </p:nvSpPr>
        <p:spPr>
          <a:xfrm rot="0" flipH="0" flipV="0">
            <a:off x="6725157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0" name="Freeform 310"/>
          <p:cNvSpPr/>
          <p:nvPr/>
        </p:nvSpPr>
        <p:spPr>
          <a:xfrm rot="0" flipH="0" flipV="0">
            <a:off x="6725157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1" name="Freeform 311"/>
          <p:cNvSpPr/>
          <p:nvPr/>
        </p:nvSpPr>
        <p:spPr>
          <a:xfrm rot="0" flipH="0" flipV="0">
            <a:off x="4023995" y="43166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2" name="Freeform 312"/>
          <p:cNvSpPr/>
          <p:nvPr/>
        </p:nvSpPr>
        <p:spPr>
          <a:xfrm rot="0" flipH="0" flipV="0">
            <a:off x="4023995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3" name="Freeform 313"/>
          <p:cNvSpPr/>
          <p:nvPr/>
        </p:nvSpPr>
        <p:spPr>
          <a:xfrm rot="0" flipH="0" flipV="0">
            <a:off x="4023995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4" name="Freeform 314"/>
          <p:cNvSpPr/>
          <p:nvPr/>
        </p:nvSpPr>
        <p:spPr>
          <a:xfrm rot="0" flipH="0" flipV="0">
            <a:off x="4030090" y="4517771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5" name="Freeform 315"/>
          <p:cNvSpPr/>
          <p:nvPr/>
        </p:nvSpPr>
        <p:spPr>
          <a:xfrm rot="0" flipH="0" flipV="0">
            <a:off x="6725157" y="43166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6" name="Freeform 316"/>
          <p:cNvSpPr/>
          <p:nvPr/>
        </p:nvSpPr>
        <p:spPr>
          <a:xfrm rot="0" flipH="0" flipV="0">
            <a:off x="6725157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7" name="Freeform 317"/>
          <p:cNvSpPr/>
          <p:nvPr/>
        </p:nvSpPr>
        <p:spPr>
          <a:xfrm rot="0" flipH="0" flipV="0">
            <a:off x="6725157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8" name="Freeform 318"/>
          <p:cNvSpPr/>
          <p:nvPr/>
        </p:nvSpPr>
        <p:spPr>
          <a:xfrm rot="0" flipH="0" flipV="0">
            <a:off x="419100" y="4622928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9" name="Freeform 319"/>
          <p:cNvSpPr/>
          <p:nvPr/>
        </p:nvSpPr>
        <p:spPr>
          <a:xfrm rot="0" flipH="0" flipV="0">
            <a:off x="487680" y="4622928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0" name="Freeform 320"/>
          <p:cNvSpPr/>
          <p:nvPr/>
        </p:nvSpPr>
        <p:spPr>
          <a:xfrm rot="0" flipH="0" flipV="0">
            <a:off x="13368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1" name="Freeform 321"/>
          <p:cNvSpPr/>
          <p:nvPr/>
        </p:nvSpPr>
        <p:spPr>
          <a:xfrm rot="0" flipH="0" flipV="0">
            <a:off x="13368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2" name="Freeform 322"/>
          <p:cNvSpPr/>
          <p:nvPr/>
        </p:nvSpPr>
        <p:spPr>
          <a:xfrm rot="0" flipH="0" flipV="0">
            <a:off x="1342897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3" name="Freeform 323"/>
          <p:cNvSpPr/>
          <p:nvPr/>
        </p:nvSpPr>
        <p:spPr>
          <a:xfrm rot="0" flipH="0" flipV="0">
            <a:off x="1594358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4" name="Freeform 324"/>
          <p:cNvSpPr/>
          <p:nvPr/>
        </p:nvSpPr>
        <p:spPr>
          <a:xfrm rot="0" flipH="0" flipV="0">
            <a:off x="160045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5" name="Freeform 325"/>
          <p:cNvSpPr/>
          <p:nvPr/>
        </p:nvSpPr>
        <p:spPr>
          <a:xfrm rot="0" flipH="0" flipV="0">
            <a:off x="1850389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6" name="Freeform 326"/>
          <p:cNvSpPr/>
          <p:nvPr/>
        </p:nvSpPr>
        <p:spPr>
          <a:xfrm rot="0" flipH="0" flipV="0">
            <a:off x="1856485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7" name="Freeform 327"/>
          <p:cNvSpPr/>
          <p:nvPr/>
        </p:nvSpPr>
        <p:spPr>
          <a:xfrm rot="0" flipH="0" flipV="0">
            <a:off x="210642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8" name="Freeform 328"/>
          <p:cNvSpPr/>
          <p:nvPr/>
        </p:nvSpPr>
        <p:spPr>
          <a:xfrm rot="0" flipH="0" flipV="0">
            <a:off x="2112517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9" name="Freeform 329"/>
          <p:cNvSpPr/>
          <p:nvPr/>
        </p:nvSpPr>
        <p:spPr>
          <a:xfrm rot="0" flipH="0" flipV="0">
            <a:off x="2362454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0" name="Freeform 330"/>
          <p:cNvSpPr/>
          <p:nvPr/>
        </p:nvSpPr>
        <p:spPr>
          <a:xfrm rot="0" flipH="0" flipV="0">
            <a:off x="2368550" y="488048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1" name="Freeform 331"/>
          <p:cNvSpPr/>
          <p:nvPr/>
        </p:nvSpPr>
        <p:spPr>
          <a:xfrm rot="0" flipH="0" flipV="0">
            <a:off x="2618867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2" name="Freeform 332"/>
          <p:cNvSpPr/>
          <p:nvPr/>
        </p:nvSpPr>
        <p:spPr>
          <a:xfrm rot="0" flipH="0" flipV="0">
            <a:off x="262496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3" name="Freeform 333"/>
          <p:cNvSpPr/>
          <p:nvPr/>
        </p:nvSpPr>
        <p:spPr>
          <a:xfrm rot="0" flipH="0" flipV="0">
            <a:off x="2874898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4" name="Freeform 334"/>
          <p:cNvSpPr/>
          <p:nvPr/>
        </p:nvSpPr>
        <p:spPr>
          <a:xfrm rot="0" flipH="0" flipV="0">
            <a:off x="2880995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5" name="Freeform 335"/>
          <p:cNvSpPr/>
          <p:nvPr/>
        </p:nvSpPr>
        <p:spPr>
          <a:xfrm rot="0" flipH="0" flipV="0">
            <a:off x="3132454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6" name="Freeform 336"/>
          <p:cNvSpPr/>
          <p:nvPr/>
        </p:nvSpPr>
        <p:spPr>
          <a:xfrm rot="0" flipH="0" flipV="0">
            <a:off x="313855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7" name="Freeform 337"/>
          <p:cNvSpPr/>
          <p:nvPr/>
        </p:nvSpPr>
        <p:spPr>
          <a:xfrm rot="0" flipH="0" flipV="0">
            <a:off x="338848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8" name="Freeform 338"/>
          <p:cNvSpPr/>
          <p:nvPr/>
        </p:nvSpPr>
        <p:spPr>
          <a:xfrm rot="0" flipH="0" flipV="0">
            <a:off x="339458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9" name="Freeform 339"/>
          <p:cNvSpPr/>
          <p:nvPr/>
        </p:nvSpPr>
        <p:spPr>
          <a:xfrm rot="0" flipH="0" flipV="0">
            <a:off x="3644519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0" name="Freeform 340"/>
          <p:cNvSpPr/>
          <p:nvPr/>
        </p:nvSpPr>
        <p:spPr>
          <a:xfrm rot="0" flipH="0" flipV="0">
            <a:off x="3650615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1" name="Freeform 341"/>
          <p:cNvSpPr/>
          <p:nvPr/>
        </p:nvSpPr>
        <p:spPr>
          <a:xfrm rot="0" flipH="0" flipV="0">
            <a:off x="390055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2" name="Freeform 342"/>
          <p:cNvSpPr/>
          <p:nvPr/>
        </p:nvSpPr>
        <p:spPr>
          <a:xfrm rot="0" flipH="0" flipV="0">
            <a:off x="3906646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3" name="Freeform 343"/>
          <p:cNvSpPr/>
          <p:nvPr/>
        </p:nvSpPr>
        <p:spPr>
          <a:xfrm rot="0" flipH="0" flipV="0">
            <a:off x="415683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4" name="Freeform 344"/>
          <p:cNvSpPr/>
          <p:nvPr/>
        </p:nvSpPr>
        <p:spPr>
          <a:xfrm rot="0" flipH="0" flipV="0">
            <a:off x="4162933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5" name="Freeform 345"/>
          <p:cNvSpPr/>
          <p:nvPr/>
        </p:nvSpPr>
        <p:spPr>
          <a:xfrm rot="0" flipH="0" flipV="0">
            <a:off x="441439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6" name="Freeform 346"/>
          <p:cNvSpPr/>
          <p:nvPr/>
        </p:nvSpPr>
        <p:spPr>
          <a:xfrm rot="0" flipH="0" flipV="0">
            <a:off x="4420489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7" name="Freeform 347"/>
          <p:cNvSpPr/>
          <p:nvPr/>
        </p:nvSpPr>
        <p:spPr>
          <a:xfrm rot="0" flipH="0" flipV="0">
            <a:off x="4670425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8" name="Freeform 348"/>
          <p:cNvSpPr/>
          <p:nvPr/>
        </p:nvSpPr>
        <p:spPr>
          <a:xfrm rot="0" flipH="0" flipV="0">
            <a:off x="467652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9" name="Freeform 349"/>
          <p:cNvSpPr/>
          <p:nvPr/>
        </p:nvSpPr>
        <p:spPr>
          <a:xfrm rot="0" flipH="0" flipV="0">
            <a:off x="4926457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0" name="Freeform 350"/>
          <p:cNvSpPr/>
          <p:nvPr/>
        </p:nvSpPr>
        <p:spPr>
          <a:xfrm rot="0" flipH="0" flipV="0">
            <a:off x="493255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1" name="Freeform 351"/>
          <p:cNvSpPr/>
          <p:nvPr/>
        </p:nvSpPr>
        <p:spPr>
          <a:xfrm rot="0" flipH="0" flipV="0">
            <a:off x="5182489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2" name="Freeform 352"/>
          <p:cNvSpPr/>
          <p:nvPr/>
        </p:nvSpPr>
        <p:spPr>
          <a:xfrm rot="0" flipH="0" flipV="0">
            <a:off x="5188584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3" name="Freeform 353"/>
          <p:cNvSpPr/>
          <p:nvPr/>
        </p:nvSpPr>
        <p:spPr>
          <a:xfrm rot="0" flipH="0" flipV="0">
            <a:off x="543852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4" name="Freeform 354"/>
          <p:cNvSpPr/>
          <p:nvPr/>
        </p:nvSpPr>
        <p:spPr>
          <a:xfrm rot="0" flipH="0" flipV="0">
            <a:off x="5444616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5" name="Freeform 355"/>
          <p:cNvSpPr/>
          <p:nvPr/>
        </p:nvSpPr>
        <p:spPr>
          <a:xfrm rot="0" flipH="0" flipV="0">
            <a:off x="569455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6" name="Freeform 356"/>
          <p:cNvSpPr/>
          <p:nvPr/>
        </p:nvSpPr>
        <p:spPr>
          <a:xfrm rot="0" flipH="0" flipV="0">
            <a:off x="5700648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7" name="Freeform 357"/>
          <p:cNvSpPr/>
          <p:nvPr/>
        </p:nvSpPr>
        <p:spPr>
          <a:xfrm rot="0" flipH="0" flipV="0">
            <a:off x="5950965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8" name="Freeform 358"/>
          <p:cNvSpPr/>
          <p:nvPr/>
        </p:nvSpPr>
        <p:spPr>
          <a:xfrm rot="0" flipH="0" flipV="0">
            <a:off x="595706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9" name="Freeform 359"/>
          <p:cNvSpPr/>
          <p:nvPr/>
        </p:nvSpPr>
        <p:spPr>
          <a:xfrm rot="0" flipH="0" flipV="0">
            <a:off x="6206997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0" name="Freeform 360"/>
          <p:cNvSpPr/>
          <p:nvPr/>
        </p:nvSpPr>
        <p:spPr>
          <a:xfrm rot="0" flipH="0" flipV="0">
            <a:off x="6213094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1" name="Freeform 361"/>
          <p:cNvSpPr/>
          <p:nvPr/>
        </p:nvSpPr>
        <p:spPr>
          <a:xfrm rot="0" flipH="0" flipV="0">
            <a:off x="6463029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2" name="Freeform 362"/>
          <p:cNvSpPr/>
          <p:nvPr/>
        </p:nvSpPr>
        <p:spPr>
          <a:xfrm rot="0" flipH="0" flipV="0">
            <a:off x="6469126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3" name="Freeform 363"/>
          <p:cNvSpPr/>
          <p:nvPr/>
        </p:nvSpPr>
        <p:spPr>
          <a:xfrm rot="0" flipH="0" flipV="0">
            <a:off x="671906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4" name="Freeform 364"/>
          <p:cNvSpPr/>
          <p:nvPr/>
        </p:nvSpPr>
        <p:spPr>
          <a:xfrm rot="0" flipH="0" flipV="0">
            <a:off x="6725157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5" name="Freeform 365"/>
          <p:cNvSpPr/>
          <p:nvPr/>
        </p:nvSpPr>
        <p:spPr>
          <a:xfrm rot="0" flipH="0" flipV="0">
            <a:off x="697509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6" name="Freeform 366"/>
          <p:cNvSpPr/>
          <p:nvPr/>
        </p:nvSpPr>
        <p:spPr>
          <a:xfrm rot="0" flipH="0" flipV="0">
            <a:off x="6981190" y="4880483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7" name="Freeform 367"/>
          <p:cNvSpPr/>
          <p:nvPr/>
        </p:nvSpPr>
        <p:spPr>
          <a:xfrm rot="0" flipH="0" flipV="0">
            <a:off x="72296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8" name="Freeform 368"/>
          <p:cNvSpPr/>
          <p:nvPr/>
        </p:nvSpPr>
        <p:spPr>
          <a:xfrm rot="0" flipH="0" flipV="0">
            <a:off x="7235697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9" name="Freeform 369"/>
          <p:cNvSpPr/>
          <p:nvPr/>
        </p:nvSpPr>
        <p:spPr>
          <a:xfrm rot="0" flipH="0" flipV="0">
            <a:off x="7485888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0" name="Freeform 370"/>
          <p:cNvSpPr/>
          <p:nvPr/>
        </p:nvSpPr>
        <p:spPr>
          <a:xfrm rot="0" flipH="0" flipV="0">
            <a:off x="7485888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1" name="Freeform 371"/>
          <p:cNvSpPr/>
          <p:nvPr/>
        </p:nvSpPr>
        <p:spPr>
          <a:xfrm rot="0" flipH="0" flipV="0">
            <a:off x="133680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2" name="Freeform 372"/>
          <p:cNvSpPr/>
          <p:nvPr/>
        </p:nvSpPr>
        <p:spPr>
          <a:xfrm rot="0" flipH="0" flipV="0">
            <a:off x="13368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3" name="Freeform 373"/>
          <p:cNvSpPr/>
          <p:nvPr/>
        </p:nvSpPr>
        <p:spPr>
          <a:xfrm rot="0" flipH="0" flipV="0">
            <a:off x="13368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4" name="Freeform 374"/>
          <p:cNvSpPr/>
          <p:nvPr/>
        </p:nvSpPr>
        <p:spPr>
          <a:xfrm rot="0" flipH="0" flipV="0">
            <a:off x="1342897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5" name="Freeform 375"/>
          <p:cNvSpPr/>
          <p:nvPr/>
        </p:nvSpPr>
        <p:spPr>
          <a:xfrm rot="0" flipH="0" flipV="0">
            <a:off x="1594358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6" name="Freeform 376"/>
          <p:cNvSpPr/>
          <p:nvPr/>
        </p:nvSpPr>
        <p:spPr>
          <a:xfrm rot="0" flipH="0" flipV="0">
            <a:off x="1594358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7" name="Freeform 377"/>
          <p:cNvSpPr/>
          <p:nvPr/>
        </p:nvSpPr>
        <p:spPr>
          <a:xfrm rot="0" flipH="0" flipV="0">
            <a:off x="160045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8" name="Freeform 378"/>
          <p:cNvSpPr/>
          <p:nvPr/>
        </p:nvSpPr>
        <p:spPr>
          <a:xfrm rot="0" flipH="0" flipV="0">
            <a:off x="1850389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9" name="Freeform 379"/>
          <p:cNvSpPr/>
          <p:nvPr/>
        </p:nvSpPr>
        <p:spPr>
          <a:xfrm rot="0" flipH="0" flipV="0">
            <a:off x="1850389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0" name="Freeform 380"/>
          <p:cNvSpPr/>
          <p:nvPr/>
        </p:nvSpPr>
        <p:spPr>
          <a:xfrm rot="0" flipH="0" flipV="0">
            <a:off x="1856485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1" name="Freeform 381"/>
          <p:cNvSpPr/>
          <p:nvPr/>
        </p:nvSpPr>
        <p:spPr>
          <a:xfrm rot="0" flipH="0" flipV="0">
            <a:off x="210642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2" name="Freeform 382"/>
          <p:cNvSpPr/>
          <p:nvPr/>
        </p:nvSpPr>
        <p:spPr>
          <a:xfrm rot="0" flipH="0" flipV="0">
            <a:off x="210642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3" name="Freeform 383"/>
          <p:cNvSpPr/>
          <p:nvPr/>
        </p:nvSpPr>
        <p:spPr>
          <a:xfrm rot="0" flipH="0" flipV="0">
            <a:off x="2112517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4" name="Freeform 384"/>
          <p:cNvSpPr/>
          <p:nvPr/>
        </p:nvSpPr>
        <p:spPr>
          <a:xfrm rot="0" flipH="0" flipV="0">
            <a:off x="2362454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5" name="Freeform 385"/>
          <p:cNvSpPr/>
          <p:nvPr/>
        </p:nvSpPr>
        <p:spPr>
          <a:xfrm rot="0" flipH="0" flipV="0">
            <a:off x="2362454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6" name="Freeform 386"/>
          <p:cNvSpPr/>
          <p:nvPr/>
        </p:nvSpPr>
        <p:spPr>
          <a:xfrm rot="0" flipH="0" flipV="0">
            <a:off x="2368550" y="507555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7" name="Freeform 387"/>
          <p:cNvSpPr/>
          <p:nvPr/>
        </p:nvSpPr>
        <p:spPr>
          <a:xfrm rot="0" flipH="0" flipV="0">
            <a:off x="2618867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8" name="Freeform 388"/>
          <p:cNvSpPr/>
          <p:nvPr/>
        </p:nvSpPr>
        <p:spPr>
          <a:xfrm rot="0" flipH="0" flipV="0">
            <a:off x="2618867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9" name="Freeform 389"/>
          <p:cNvSpPr/>
          <p:nvPr/>
        </p:nvSpPr>
        <p:spPr>
          <a:xfrm rot="0" flipH="0" flipV="0">
            <a:off x="262496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0" name="Freeform 390"/>
          <p:cNvSpPr/>
          <p:nvPr/>
        </p:nvSpPr>
        <p:spPr>
          <a:xfrm rot="0" flipH="0" flipV="0">
            <a:off x="2874898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1" name="Freeform 391"/>
          <p:cNvSpPr/>
          <p:nvPr/>
        </p:nvSpPr>
        <p:spPr>
          <a:xfrm rot="0" flipH="0" flipV="0">
            <a:off x="2874898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2" name="Freeform 392"/>
          <p:cNvSpPr/>
          <p:nvPr/>
        </p:nvSpPr>
        <p:spPr>
          <a:xfrm rot="0" flipH="0" flipV="0">
            <a:off x="2880995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3" name="Freeform 393"/>
          <p:cNvSpPr/>
          <p:nvPr/>
        </p:nvSpPr>
        <p:spPr>
          <a:xfrm rot="0" flipH="0" flipV="0">
            <a:off x="3132454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4" name="Freeform 394"/>
          <p:cNvSpPr/>
          <p:nvPr/>
        </p:nvSpPr>
        <p:spPr>
          <a:xfrm rot="0" flipH="0" flipV="0">
            <a:off x="3132454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5" name="Freeform 395"/>
          <p:cNvSpPr/>
          <p:nvPr/>
        </p:nvSpPr>
        <p:spPr>
          <a:xfrm rot="0" flipH="0" flipV="0">
            <a:off x="313855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6" name="Freeform 396"/>
          <p:cNvSpPr/>
          <p:nvPr/>
        </p:nvSpPr>
        <p:spPr>
          <a:xfrm rot="0" flipH="0" flipV="0">
            <a:off x="3388486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7" name="Freeform 397"/>
          <p:cNvSpPr/>
          <p:nvPr/>
        </p:nvSpPr>
        <p:spPr>
          <a:xfrm rot="0" flipH="0" flipV="0">
            <a:off x="3388486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8" name="Freeform 398"/>
          <p:cNvSpPr/>
          <p:nvPr/>
        </p:nvSpPr>
        <p:spPr>
          <a:xfrm rot="0" flipH="0" flipV="0">
            <a:off x="339458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9" name="Freeform 399"/>
          <p:cNvSpPr/>
          <p:nvPr/>
        </p:nvSpPr>
        <p:spPr>
          <a:xfrm rot="0" flipH="0" flipV="0">
            <a:off x="3644519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0" name="Freeform 400"/>
          <p:cNvSpPr/>
          <p:nvPr/>
        </p:nvSpPr>
        <p:spPr>
          <a:xfrm rot="0" flipH="0" flipV="0">
            <a:off x="3644519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1" name="Freeform 401"/>
          <p:cNvSpPr/>
          <p:nvPr/>
        </p:nvSpPr>
        <p:spPr>
          <a:xfrm rot="0" flipH="0" flipV="0">
            <a:off x="3650615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2" name="Freeform 402"/>
          <p:cNvSpPr/>
          <p:nvPr/>
        </p:nvSpPr>
        <p:spPr>
          <a:xfrm rot="0" flipH="0" flipV="0">
            <a:off x="390055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3" name="Freeform 403"/>
          <p:cNvSpPr/>
          <p:nvPr/>
        </p:nvSpPr>
        <p:spPr>
          <a:xfrm rot="0" flipH="0" flipV="0">
            <a:off x="390055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4" name="Freeform 404"/>
          <p:cNvSpPr/>
          <p:nvPr/>
        </p:nvSpPr>
        <p:spPr>
          <a:xfrm rot="0" flipH="0" flipV="0">
            <a:off x="3906646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5" name="Freeform 405"/>
          <p:cNvSpPr/>
          <p:nvPr/>
        </p:nvSpPr>
        <p:spPr>
          <a:xfrm rot="0" flipH="0" flipV="0">
            <a:off x="4156836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6" name="Freeform 406"/>
          <p:cNvSpPr/>
          <p:nvPr/>
        </p:nvSpPr>
        <p:spPr>
          <a:xfrm rot="0" flipH="0" flipV="0">
            <a:off x="4156836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7" name="Freeform 407"/>
          <p:cNvSpPr/>
          <p:nvPr/>
        </p:nvSpPr>
        <p:spPr>
          <a:xfrm rot="0" flipH="0" flipV="0">
            <a:off x="4162933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8" name="Freeform 408"/>
          <p:cNvSpPr/>
          <p:nvPr/>
        </p:nvSpPr>
        <p:spPr>
          <a:xfrm rot="0" flipH="0" flipV="0">
            <a:off x="441439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9" name="Freeform 409"/>
          <p:cNvSpPr/>
          <p:nvPr/>
        </p:nvSpPr>
        <p:spPr>
          <a:xfrm rot="0" flipH="0" flipV="0">
            <a:off x="441439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0" name="Freeform 410"/>
          <p:cNvSpPr/>
          <p:nvPr/>
        </p:nvSpPr>
        <p:spPr>
          <a:xfrm rot="0" flipH="0" flipV="0">
            <a:off x="4420489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1" name="Freeform 411"/>
          <p:cNvSpPr/>
          <p:nvPr/>
        </p:nvSpPr>
        <p:spPr>
          <a:xfrm rot="0" flipH="0" flipV="0">
            <a:off x="4670425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2" name="Freeform 412"/>
          <p:cNvSpPr/>
          <p:nvPr/>
        </p:nvSpPr>
        <p:spPr>
          <a:xfrm rot="0" flipH="0" flipV="0">
            <a:off x="4670425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3" name="Freeform 413"/>
          <p:cNvSpPr/>
          <p:nvPr/>
        </p:nvSpPr>
        <p:spPr>
          <a:xfrm rot="0" flipH="0" flipV="0">
            <a:off x="467652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4" name="Freeform 414"/>
          <p:cNvSpPr/>
          <p:nvPr/>
        </p:nvSpPr>
        <p:spPr>
          <a:xfrm rot="0" flipH="0" flipV="0">
            <a:off x="4926457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5" name="Freeform 415"/>
          <p:cNvSpPr/>
          <p:nvPr/>
        </p:nvSpPr>
        <p:spPr>
          <a:xfrm rot="0" flipH="0" flipV="0">
            <a:off x="4926457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6" name="Freeform 416"/>
          <p:cNvSpPr/>
          <p:nvPr/>
        </p:nvSpPr>
        <p:spPr>
          <a:xfrm rot="0" flipH="0" flipV="0">
            <a:off x="493255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7" name="Freeform 417"/>
          <p:cNvSpPr/>
          <p:nvPr/>
        </p:nvSpPr>
        <p:spPr>
          <a:xfrm rot="0" flipH="0" flipV="0">
            <a:off x="5182489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8" name="Freeform 418"/>
          <p:cNvSpPr/>
          <p:nvPr/>
        </p:nvSpPr>
        <p:spPr>
          <a:xfrm rot="0" flipH="0" flipV="0">
            <a:off x="5182489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9" name="Freeform 419"/>
          <p:cNvSpPr/>
          <p:nvPr/>
        </p:nvSpPr>
        <p:spPr>
          <a:xfrm rot="0" flipH="0" flipV="0">
            <a:off x="5188584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0" name="Freeform 420"/>
          <p:cNvSpPr/>
          <p:nvPr/>
        </p:nvSpPr>
        <p:spPr>
          <a:xfrm rot="0" flipH="0" flipV="0">
            <a:off x="543852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1" name="Freeform 421"/>
          <p:cNvSpPr/>
          <p:nvPr/>
        </p:nvSpPr>
        <p:spPr>
          <a:xfrm rot="0" flipH="0" flipV="0">
            <a:off x="543852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2" name="Freeform 422"/>
          <p:cNvSpPr/>
          <p:nvPr/>
        </p:nvSpPr>
        <p:spPr>
          <a:xfrm rot="0" flipH="0" flipV="0">
            <a:off x="5444616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3" name="Freeform 423"/>
          <p:cNvSpPr/>
          <p:nvPr/>
        </p:nvSpPr>
        <p:spPr>
          <a:xfrm rot="0" flipH="0" flipV="0">
            <a:off x="5694553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4" name="Freeform 424"/>
          <p:cNvSpPr/>
          <p:nvPr/>
        </p:nvSpPr>
        <p:spPr>
          <a:xfrm rot="0" flipH="0" flipV="0">
            <a:off x="5694553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5" name="Freeform 425"/>
          <p:cNvSpPr/>
          <p:nvPr/>
        </p:nvSpPr>
        <p:spPr>
          <a:xfrm rot="0" flipH="0" flipV="0">
            <a:off x="5700648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6" name="Freeform 426"/>
          <p:cNvSpPr/>
          <p:nvPr/>
        </p:nvSpPr>
        <p:spPr>
          <a:xfrm rot="0" flipH="0" flipV="0">
            <a:off x="5950965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7" name="Freeform 427"/>
          <p:cNvSpPr/>
          <p:nvPr/>
        </p:nvSpPr>
        <p:spPr>
          <a:xfrm rot="0" flipH="0" flipV="0">
            <a:off x="5950965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8" name="Freeform 428"/>
          <p:cNvSpPr/>
          <p:nvPr/>
        </p:nvSpPr>
        <p:spPr>
          <a:xfrm rot="0" flipH="0" flipV="0">
            <a:off x="595706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9" name="Freeform 429"/>
          <p:cNvSpPr/>
          <p:nvPr/>
        </p:nvSpPr>
        <p:spPr>
          <a:xfrm rot="0" flipH="0" flipV="0">
            <a:off x="6206997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0" name="Freeform 430"/>
          <p:cNvSpPr/>
          <p:nvPr/>
        </p:nvSpPr>
        <p:spPr>
          <a:xfrm rot="0" flipH="0" flipV="0">
            <a:off x="6206997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1" name="Freeform 431"/>
          <p:cNvSpPr/>
          <p:nvPr/>
        </p:nvSpPr>
        <p:spPr>
          <a:xfrm rot="0" flipH="0" flipV="0">
            <a:off x="6213094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2" name="Freeform 432"/>
          <p:cNvSpPr/>
          <p:nvPr/>
        </p:nvSpPr>
        <p:spPr>
          <a:xfrm rot="0" flipH="0" flipV="0">
            <a:off x="6463029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3" name="Freeform 433"/>
          <p:cNvSpPr/>
          <p:nvPr/>
        </p:nvSpPr>
        <p:spPr>
          <a:xfrm rot="0" flipH="0" flipV="0">
            <a:off x="6463029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4" name="Freeform 434"/>
          <p:cNvSpPr/>
          <p:nvPr/>
        </p:nvSpPr>
        <p:spPr>
          <a:xfrm rot="0" flipH="0" flipV="0">
            <a:off x="6469126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5" name="Freeform 435"/>
          <p:cNvSpPr/>
          <p:nvPr/>
        </p:nvSpPr>
        <p:spPr>
          <a:xfrm rot="0" flipH="0" flipV="0">
            <a:off x="671906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6" name="Freeform 436"/>
          <p:cNvSpPr/>
          <p:nvPr/>
        </p:nvSpPr>
        <p:spPr>
          <a:xfrm rot="0" flipH="0" flipV="0">
            <a:off x="671906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7" name="Freeform 437"/>
          <p:cNvSpPr/>
          <p:nvPr/>
        </p:nvSpPr>
        <p:spPr>
          <a:xfrm rot="0" flipH="0" flipV="0">
            <a:off x="6725157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8" name="Freeform 438"/>
          <p:cNvSpPr/>
          <p:nvPr/>
        </p:nvSpPr>
        <p:spPr>
          <a:xfrm rot="0" flipH="0" flipV="0">
            <a:off x="6975093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9" name="Freeform 439"/>
          <p:cNvSpPr/>
          <p:nvPr/>
        </p:nvSpPr>
        <p:spPr>
          <a:xfrm rot="0" flipH="0" flipV="0">
            <a:off x="6975093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0" name="Freeform 440"/>
          <p:cNvSpPr/>
          <p:nvPr/>
        </p:nvSpPr>
        <p:spPr>
          <a:xfrm rot="0" flipH="0" flipV="0">
            <a:off x="6981190" y="5075556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1" name="Freeform 441"/>
          <p:cNvSpPr/>
          <p:nvPr/>
        </p:nvSpPr>
        <p:spPr>
          <a:xfrm rot="0" flipH="0" flipV="0">
            <a:off x="722960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2" name="Freeform 442"/>
          <p:cNvSpPr/>
          <p:nvPr/>
        </p:nvSpPr>
        <p:spPr>
          <a:xfrm rot="0" flipH="0" flipV="0">
            <a:off x="72296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3" name="Freeform 443"/>
          <p:cNvSpPr/>
          <p:nvPr/>
        </p:nvSpPr>
        <p:spPr>
          <a:xfrm rot="0" flipH="0" flipV="0">
            <a:off x="7235697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4" name="Freeform 444"/>
          <p:cNvSpPr/>
          <p:nvPr/>
        </p:nvSpPr>
        <p:spPr>
          <a:xfrm rot="0" flipH="0" flipV="0">
            <a:off x="7485888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5" name="Freeform 445"/>
          <p:cNvSpPr/>
          <p:nvPr/>
        </p:nvSpPr>
        <p:spPr>
          <a:xfrm rot="0" flipH="0" flipV="0">
            <a:off x="7485888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6" name="Freeform 446"/>
          <p:cNvSpPr/>
          <p:nvPr/>
        </p:nvSpPr>
        <p:spPr>
          <a:xfrm rot="0" flipH="0" flipV="0">
            <a:off x="7485888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7" name="Freeform 447"/>
          <p:cNvSpPr/>
          <p:nvPr/>
        </p:nvSpPr>
        <p:spPr>
          <a:xfrm rot="0" flipH="0" flipV="0">
            <a:off x="13368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8" name="Freeform 448"/>
          <p:cNvSpPr/>
          <p:nvPr/>
        </p:nvSpPr>
        <p:spPr>
          <a:xfrm rot="0" flipH="0" flipV="0">
            <a:off x="13368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9" name="Freeform 449"/>
          <p:cNvSpPr/>
          <p:nvPr/>
        </p:nvSpPr>
        <p:spPr>
          <a:xfrm rot="0" flipH="0" flipV="0">
            <a:off x="1342897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0" name="Freeform 450"/>
          <p:cNvSpPr/>
          <p:nvPr/>
        </p:nvSpPr>
        <p:spPr>
          <a:xfrm rot="0" flipH="0" flipV="0">
            <a:off x="1594358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1" name="Freeform 451"/>
          <p:cNvSpPr/>
          <p:nvPr/>
        </p:nvSpPr>
        <p:spPr>
          <a:xfrm rot="0" flipH="0" flipV="0">
            <a:off x="160045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2" name="Freeform 452"/>
          <p:cNvSpPr/>
          <p:nvPr/>
        </p:nvSpPr>
        <p:spPr>
          <a:xfrm rot="0" flipH="0" flipV="0">
            <a:off x="1850389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3" name="Freeform 453"/>
          <p:cNvSpPr/>
          <p:nvPr/>
        </p:nvSpPr>
        <p:spPr>
          <a:xfrm rot="0" flipH="0" flipV="0">
            <a:off x="1856485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4" name="Freeform 454"/>
          <p:cNvSpPr/>
          <p:nvPr/>
        </p:nvSpPr>
        <p:spPr>
          <a:xfrm rot="0" flipH="0" flipV="0">
            <a:off x="210642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5" name="Freeform 455"/>
          <p:cNvSpPr/>
          <p:nvPr/>
        </p:nvSpPr>
        <p:spPr>
          <a:xfrm rot="0" flipH="0" flipV="0">
            <a:off x="2112517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6" name="Freeform 456"/>
          <p:cNvSpPr/>
          <p:nvPr/>
        </p:nvSpPr>
        <p:spPr>
          <a:xfrm rot="0" flipH="0" flipV="0">
            <a:off x="2362454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7" name="Freeform 457"/>
          <p:cNvSpPr/>
          <p:nvPr/>
        </p:nvSpPr>
        <p:spPr>
          <a:xfrm rot="0" flipH="0" flipV="0">
            <a:off x="2368550" y="5138039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8" name="Freeform 458"/>
          <p:cNvSpPr/>
          <p:nvPr/>
        </p:nvSpPr>
        <p:spPr>
          <a:xfrm rot="0" flipH="0" flipV="0">
            <a:off x="2618867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9" name="Freeform 459"/>
          <p:cNvSpPr/>
          <p:nvPr/>
        </p:nvSpPr>
        <p:spPr>
          <a:xfrm rot="0" flipH="0" flipV="0">
            <a:off x="262496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0" name="Freeform 460"/>
          <p:cNvSpPr/>
          <p:nvPr/>
        </p:nvSpPr>
        <p:spPr>
          <a:xfrm rot="0" flipH="0" flipV="0">
            <a:off x="2874898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1" name="Freeform 461"/>
          <p:cNvSpPr/>
          <p:nvPr/>
        </p:nvSpPr>
        <p:spPr>
          <a:xfrm rot="0" flipH="0" flipV="0">
            <a:off x="2880995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2" name="Freeform 462"/>
          <p:cNvSpPr/>
          <p:nvPr/>
        </p:nvSpPr>
        <p:spPr>
          <a:xfrm rot="0" flipH="0" flipV="0">
            <a:off x="3132454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3" name="Freeform 463"/>
          <p:cNvSpPr/>
          <p:nvPr/>
        </p:nvSpPr>
        <p:spPr>
          <a:xfrm rot="0" flipH="0" flipV="0">
            <a:off x="313855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4" name="Freeform 464"/>
          <p:cNvSpPr/>
          <p:nvPr/>
        </p:nvSpPr>
        <p:spPr>
          <a:xfrm rot="0" flipH="0" flipV="0">
            <a:off x="3388486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5" name="Freeform 465"/>
          <p:cNvSpPr/>
          <p:nvPr/>
        </p:nvSpPr>
        <p:spPr>
          <a:xfrm rot="0" flipH="0" flipV="0">
            <a:off x="339458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6" name="Freeform 466"/>
          <p:cNvSpPr/>
          <p:nvPr/>
        </p:nvSpPr>
        <p:spPr>
          <a:xfrm rot="0" flipH="0" flipV="0">
            <a:off x="3644519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7" name="Freeform 467"/>
          <p:cNvSpPr/>
          <p:nvPr/>
        </p:nvSpPr>
        <p:spPr>
          <a:xfrm rot="0" flipH="0" flipV="0">
            <a:off x="3650615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8" name="Freeform 468"/>
          <p:cNvSpPr/>
          <p:nvPr/>
        </p:nvSpPr>
        <p:spPr>
          <a:xfrm rot="0" flipH="0" flipV="0">
            <a:off x="390055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9" name="Freeform 469"/>
          <p:cNvSpPr/>
          <p:nvPr/>
        </p:nvSpPr>
        <p:spPr>
          <a:xfrm rot="0" flipH="0" flipV="0">
            <a:off x="3906646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0" name="Freeform 470"/>
          <p:cNvSpPr/>
          <p:nvPr/>
        </p:nvSpPr>
        <p:spPr>
          <a:xfrm rot="0" flipH="0" flipV="0">
            <a:off x="4156836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1" name="Freeform 471"/>
          <p:cNvSpPr/>
          <p:nvPr/>
        </p:nvSpPr>
        <p:spPr>
          <a:xfrm rot="0" flipH="0" flipV="0">
            <a:off x="4162933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2" name="Freeform 472"/>
          <p:cNvSpPr/>
          <p:nvPr/>
        </p:nvSpPr>
        <p:spPr>
          <a:xfrm rot="0" flipH="0" flipV="0">
            <a:off x="441439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3" name="Freeform 473"/>
          <p:cNvSpPr/>
          <p:nvPr/>
        </p:nvSpPr>
        <p:spPr>
          <a:xfrm rot="0" flipH="0" flipV="0">
            <a:off x="4420489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4" name="Freeform 474"/>
          <p:cNvSpPr/>
          <p:nvPr/>
        </p:nvSpPr>
        <p:spPr>
          <a:xfrm rot="0" flipH="0" flipV="0">
            <a:off x="4670425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5" name="Freeform 475"/>
          <p:cNvSpPr/>
          <p:nvPr/>
        </p:nvSpPr>
        <p:spPr>
          <a:xfrm rot="0" flipH="0" flipV="0">
            <a:off x="467652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6" name="Freeform 476"/>
          <p:cNvSpPr/>
          <p:nvPr/>
        </p:nvSpPr>
        <p:spPr>
          <a:xfrm rot="0" flipH="0" flipV="0">
            <a:off x="4926457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7" name="Freeform 477"/>
          <p:cNvSpPr/>
          <p:nvPr/>
        </p:nvSpPr>
        <p:spPr>
          <a:xfrm rot="0" flipH="0" flipV="0">
            <a:off x="493255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8" name="Freeform 478"/>
          <p:cNvSpPr/>
          <p:nvPr/>
        </p:nvSpPr>
        <p:spPr>
          <a:xfrm rot="0" flipH="0" flipV="0">
            <a:off x="5182489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9" name="Freeform 479"/>
          <p:cNvSpPr/>
          <p:nvPr/>
        </p:nvSpPr>
        <p:spPr>
          <a:xfrm rot="0" flipH="0" flipV="0">
            <a:off x="5188584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0" name="Freeform 480"/>
          <p:cNvSpPr/>
          <p:nvPr/>
        </p:nvSpPr>
        <p:spPr>
          <a:xfrm rot="0" flipH="0" flipV="0">
            <a:off x="543852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1" name="Freeform 481"/>
          <p:cNvSpPr/>
          <p:nvPr/>
        </p:nvSpPr>
        <p:spPr>
          <a:xfrm rot="0" flipH="0" flipV="0">
            <a:off x="5444616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2" name="Freeform 482"/>
          <p:cNvSpPr/>
          <p:nvPr/>
        </p:nvSpPr>
        <p:spPr>
          <a:xfrm rot="0" flipH="0" flipV="0">
            <a:off x="5694553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3" name="Freeform 483"/>
          <p:cNvSpPr/>
          <p:nvPr/>
        </p:nvSpPr>
        <p:spPr>
          <a:xfrm rot="0" flipH="0" flipV="0">
            <a:off x="5700648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4" name="Freeform 484"/>
          <p:cNvSpPr/>
          <p:nvPr/>
        </p:nvSpPr>
        <p:spPr>
          <a:xfrm rot="0" flipH="0" flipV="0">
            <a:off x="5950965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5" name="Freeform 485"/>
          <p:cNvSpPr/>
          <p:nvPr/>
        </p:nvSpPr>
        <p:spPr>
          <a:xfrm rot="0" flipH="0" flipV="0">
            <a:off x="595706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6" name="Freeform 486"/>
          <p:cNvSpPr/>
          <p:nvPr/>
        </p:nvSpPr>
        <p:spPr>
          <a:xfrm rot="0" flipH="0" flipV="0">
            <a:off x="6206997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7" name="Freeform 487"/>
          <p:cNvSpPr/>
          <p:nvPr/>
        </p:nvSpPr>
        <p:spPr>
          <a:xfrm rot="0" flipH="0" flipV="0">
            <a:off x="6213094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8" name="Freeform 488"/>
          <p:cNvSpPr/>
          <p:nvPr/>
        </p:nvSpPr>
        <p:spPr>
          <a:xfrm rot="0" flipH="0" flipV="0">
            <a:off x="6463029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9" name="Freeform 489"/>
          <p:cNvSpPr/>
          <p:nvPr/>
        </p:nvSpPr>
        <p:spPr>
          <a:xfrm rot="0" flipH="0" flipV="0">
            <a:off x="6469126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0" name="Freeform 490"/>
          <p:cNvSpPr/>
          <p:nvPr/>
        </p:nvSpPr>
        <p:spPr>
          <a:xfrm rot="0" flipH="0" flipV="0">
            <a:off x="671906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1" name="Freeform 491"/>
          <p:cNvSpPr/>
          <p:nvPr/>
        </p:nvSpPr>
        <p:spPr>
          <a:xfrm rot="0" flipH="0" flipV="0">
            <a:off x="6725157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2" name="Freeform 492"/>
          <p:cNvSpPr/>
          <p:nvPr/>
        </p:nvSpPr>
        <p:spPr>
          <a:xfrm rot="0" flipH="0" flipV="0">
            <a:off x="6975093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3" name="Freeform 493"/>
          <p:cNvSpPr/>
          <p:nvPr/>
        </p:nvSpPr>
        <p:spPr>
          <a:xfrm rot="0" flipH="0" flipV="0">
            <a:off x="6981190" y="5138039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4" name="Freeform 494"/>
          <p:cNvSpPr/>
          <p:nvPr/>
        </p:nvSpPr>
        <p:spPr>
          <a:xfrm rot="0" flipH="0" flipV="0">
            <a:off x="72296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5" name="Freeform 495"/>
          <p:cNvSpPr/>
          <p:nvPr/>
        </p:nvSpPr>
        <p:spPr>
          <a:xfrm rot="0" flipH="0" flipV="0">
            <a:off x="7235697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6" name="Freeform 496"/>
          <p:cNvSpPr/>
          <p:nvPr/>
        </p:nvSpPr>
        <p:spPr>
          <a:xfrm rot="0" flipH="0" flipV="0">
            <a:off x="7485888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7" name="Freeform 497"/>
          <p:cNvSpPr/>
          <p:nvPr/>
        </p:nvSpPr>
        <p:spPr>
          <a:xfrm rot="0" flipH="0" flipV="0">
            <a:off x="7485888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8" name="Freeform 498"/>
          <p:cNvSpPr/>
          <p:nvPr/>
        </p:nvSpPr>
        <p:spPr>
          <a:xfrm rot="0" flipH="0" flipV="0">
            <a:off x="133680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9" name="Freeform 499"/>
          <p:cNvSpPr/>
          <p:nvPr/>
        </p:nvSpPr>
        <p:spPr>
          <a:xfrm rot="0" flipH="0" flipV="0">
            <a:off x="13368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0" name="Freeform 500"/>
          <p:cNvSpPr/>
          <p:nvPr/>
        </p:nvSpPr>
        <p:spPr>
          <a:xfrm rot="0" flipH="0" flipV="0">
            <a:off x="13368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1" name="Freeform 501"/>
          <p:cNvSpPr/>
          <p:nvPr/>
        </p:nvSpPr>
        <p:spPr>
          <a:xfrm rot="0" flipH="0" flipV="0">
            <a:off x="1342897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2" name="Freeform 502"/>
          <p:cNvSpPr/>
          <p:nvPr/>
        </p:nvSpPr>
        <p:spPr>
          <a:xfrm rot="0" flipH="0" flipV="0">
            <a:off x="1594358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3" name="Freeform 503"/>
          <p:cNvSpPr/>
          <p:nvPr/>
        </p:nvSpPr>
        <p:spPr>
          <a:xfrm rot="0" flipH="0" flipV="0">
            <a:off x="1594358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4" name="Freeform 504"/>
          <p:cNvSpPr/>
          <p:nvPr/>
        </p:nvSpPr>
        <p:spPr>
          <a:xfrm rot="0" flipH="0" flipV="0">
            <a:off x="160045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5" name="Freeform 505"/>
          <p:cNvSpPr/>
          <p:nvPr/>
        </p:nvSpPr>
        <p:spPr>
          <a:xfrm rot="0" flipH="0" flipV="0">
            <a:off x="1850389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6" name="Freeform 506"/>
          <p:cNvSpPr/>
          <p:nvPr/>
        </p:nvSpPr>
        <p:spPr>
          <a:xfrm rot="0" flipH="0" flipV="0">
            <a:off x="1850389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7" name="Freeform 507"/>
          <p:cNvSpPr/>
          <p:nvPr/>
        </p:nvSpPr>
        <p:spPr>
          <a:xfrm rot="0" flipH="0" flipV="0">
            <a:off x="1856485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8" name="Freeform 508"/>
          <p:cNvSpPr/>
          <p:nvPr/>
        </p:nvSpPr>
        <p:spPr>
          <a:xfrm rot="0" flipH="0" flipV="0">
            <a:off x="210642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9" name="Freeform 509"/>
          <p:cNvSpPr/>
          <p:nvPr/>
        </p:nvSpPr>
        <p:spPr>
          <a:xfrm rot="0" flipH="0" flipV="0">
            <a:off x="210642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0" name="Freeform 510"/>
          <p:cNvSpPr/>
          <p:nvPr/>
        </p:nvSpPr>
        <p:spPr>
          <a:xfrm rot="0" flipH="0" flipV="0">
            <a:off x="2112517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1" name="Freeform 511"/>
          <p:cNvSpPr/>
          <p:nvPr/>
        </p:nvSpPr>
        <p:spPr>
          <a:xfrm rot="0" flipH="0" flipV="0">
            <a:off x="2362454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2" name="Freeform 512"/>
          <p:cNvSpPr/>
          <p:nvPr/>
        </p:nvSpPr>
        <p:spPr>
          <a:xfrm rot="0" flipH="0" flipV="0">
            <a:off x="2362454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3" name="Freeform 513"/>
          <p:cNvSpPr/>
          <p:nvPr/>
        </p:nvSpPr>
        <p:spPr>
          <a:xfrm rot="0" flipH="0" flipV="0">
            <a:off x="2368550" y="533158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4" name="Freeform 514"/>
          <p:cNvSpPr/>
          <p:nvPr/>
        </p:nvSpPr>
        <p:spPr>
          <a:xfrm rot="0" flipH="0" flipV="0">
            <a:off x="2618867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5" name="Freeform 515"/>
          <p:cNvSpPr/>
          <p:nvPr/>
        </p:nvSpPr>
        <p:spPr>
          <a:xfrm rot="0" flipH="0" flipV="0">
            <a:off x="2618867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6" name="Freeform 516"/>
          <p:cNvSpPr/>
          <p:nvPr/>
        </p:nvSpPr>
        <p:spPr>
          <a:xfrm rot="0" flipH="0" flipV="0">
            <a:off x="262496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7" name="Freeform 517"/>
          <p:cNvSpPr/>
          <p:nvPr/>
        </p:nvSpPr>
        <p:spPr>
          <a:xfrm rot="0" flipH="0" flipV="0">
            <a:off x="2874898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8" name="Freeform 518"/>
          <p:cNvSpPr/>
          <p:nvPr/>
        </p:nvSpPr>
        <p:spPr>
          <a:xfrm rot="0" flipH="0" flipV="0">
            <a:off x="2874898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9" name="Freeform 519"/>
          <p:cNvSpPr/>
          <p:nvPr/>
        </p:nvSpPr>
        <p:spPr>
          <a:xfrm rot="0" flipH="0" flipV="0">
            <a:off x="2880995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0" name="Freeform 520"/>
          <p:cNvSpPr/>
          <p:nvPr/>
        </p:nvSpPr>
        <p:spPr>
          <a:xfrm rot="0" flipH="0" flipV="0">
            <a:off x="3132454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1" name="Freeform 521"/>
          <p:cNvSpPr/>
          <p:nvPr/>
        </p:nvSpPr>
        <p:spPr>
          <a:xfrm rot="0" flipH="0" flipV="0">
            <a:off x="3132454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2" name="Freeform 522"/>
          <p:cNvSpPr/>
          <p:nvPr/>
        </p:nvSpPr>
        <p:spPr>
          <a:xfrm rot="0" flipH="0" flipV="0">
            <a:off x="313855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3" name="Freeform 523"/>
          <p:cNvSpPr/>
          <p:nvPr/>
        </p:nvSpPr>
        <p:spPr>
          <a:xfrm rot="0" flipH="0" flipV="0">
            <a:off x="3388486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4" name="Freeform 524"/>
          <p:cNvSpPr/>
          <p:nvPr/>
        </p:nvSpPr>
        <p:spPr>
          <a:xfrm rot="0" flipH="0" flipV="0">
            <a:off x="3388486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5" name="Freeform 525"/>
          <p:cNvSpPr/>
          <p:nvPr/>
        </p:nvSpPr>
        <p:spPr>
          <a:xfrm rot="0" flipH="0" flipV="0">
            <a:off x="339458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6" name="Freeform 526"/>
          <p:cNvSpPr/>
          <p:nvPr/>
        </p:nvSpPr>
        <p:spPr>
          <a:xfrm rot="0" flipH="0" flipV="0">
            <a:off x="3644519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7" name="Freeform 527"/>
          <p:cNvSpPr/>
          <p:nvPr/>
        </p:nvSpPr>
        <p:spPr>
          <a:xfrm rot="0" flipH="0" flipV="0">
            <a:off x="3644519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8" name="Freeform 528"/>
          <p:cNvSpPr/>
          <p:nvPr/>
        </p:nvSpPr>
        <p:spPr>
          <a:xfrm rot="0" flipH="0" flipV="0">
            <a:off x="3650615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9" name="Freeform 529"/>
          <p:cNvSpPr/>
          <p:nvPr/>
        </p:nvSpPr>
        <p:spPr>
          <a:xfrm rot="0" flipH="0" flipV="0">
            <a:off x="390055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0" name="Freeform 530"/>
          <p:cNvSpPr/>
          <p:nvPr/>
        </p:nvSpPr>
        <p:spPr>
          <a:xfrm rot="0" flipH="0" flipV="0">
            <a:off x="390055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1" name="Freeform 531"/>
          <p:cNvSpPr/>
          <p:nvPr/>
        </p:nvSpPr>
        <p:spPr>
          <a:xfrm rot="0" flipH="0" flipV="0">
            <a:off x="3906646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2" name="Freeform 532"/>
          <p:cNvSpPr/>
          <p:nvPr/>
        </p:nvSpPr>
        <p:spPr>
          <a:xfrm rot="0" flipH="0" flipV="0">
            <a:off x="4156836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3" name="Freeform 533"/>
          <p:cNvSpPr/>
          <p:nvPr/>
        </p:nvSpPr>
        <p:spPr>
          <a:xfrm rot="0" flipH="0" flipV="0">
            <a:off x="4156836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4" name="Freeform 534"/>
          <p:cNvSpPr/>
          <p:nvPr/>
        </p:nvSpPr>
        <p:spPr>
          <a:xfrm rot="0" flipH="0" flipV="0">
            <a:off x="4162933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5" name="Freeform 535"/>
          <p:cNvSpPr/>
          <p:nvPr/>
        </p:nvSpPr>
        <p:spPr>
          <a:xfrm rot="0" flipH="0" flipV="0">
            <a:off x="441439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6" name="Freeform 536"/>
          <p:cNvSpPr/>
          <p:nvPr/>
        </p:nvSpPr>
        <p:spPr>
          <a:xfrm rot="0" flipH="0" flipV="0">
            <a:off x="441439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7" name="Freeform 537"/>
          <p:cNvSpPr/>
          <p:nvPr/>
        </p:nvSpPr>
        <p:spPr>
          <a:xfrm rot="0" flipH="0" flipV="0">
            <a:off x="4420489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Freeform 538"/>
          <p:cNvSpPr/>
          <p:nvPr/>
        </p:nvSpPr>
        <p:spPr>
          <a:xfrm rot="0" flipH="0" flipV="0">
            <a:off x="4670425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Freeform 539"/>
          <p:cNvSpPr/>
          <p:nvPr/>
        </p:nvSpPr>
        <p:spPr>
          <a:xfrm rot="0" flipH="0" flipV="0">
            <a:off x="4670425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Freeform 540"/>
          <p:cNvSpPr/>
          <p:nvPr/>
        </p:nvSpPr>
        <p:spPr>
          <a:xfrm rot="0" flipH="0" flipV="0">
            <a:off x="467652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Freeform 541"/>
          <p:cNvSpPr/>
          <p:nvPr/>
        </p:nvSpPr>
        <p:spPr>
          <a:xfrm rot="0" flipH="0" flipV="0">
            <a:off x="4926457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Freeform 542"/>
          <p:cNvSpPr/>
          <p:nvPr/>
        </p:nvSpPr>
        <p:spPr>
          <a:xfrm rot="0" flipH="0" flipV="0">
            <a:off x="4926457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Freeform 543"/>
          <p:cNvSpPr/>
          <p:nvPr/>
        </p:nvSpPr>
        <p:spPr>
          <a:xfrm rot="0" flipH="0" flipV="0">
            <a:off x="493255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Freeform 544"/>
          <p:cNvSpPr/>
          <p:nvPr/>
        </p:nvSpPr>
        <p:spPr>
          <a:xfrm rot="0" flipH="0" flipV="0">
            <a:off x="5182489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Freeform 545"/>
          <p:cNvSpPr/>
          <p:nvPr/>
        </p:nvSpPr>
        <p:spPr>
          <a:xfrm rot="0" flipH="0" flipV="0">
            <a:off x="5182489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Freeform 546"/>
          <p:cNvSpPr/>
          <p:nvPr/>
        </p:nvSpPr>
        <p:spPr>
          <a:xfrm rot="0" flipH="0" flipV="0">
            <a:off x="5188584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Freeform 547"/>
          <p:cNvSpPr/>
          <p:nvPr/>
        </p:nvSpPr>
        <p:spPr>
          <a:xfrm rot="0" flipH="0" flipV="0">
            <a:off x="543852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Freeform 548"/>
          <p:cNvSpPr/>
          <p:nvPr/>
        </p:nvSpPr>
        <p:spPr>
          <a:xfrm rot="0" flipH="0" flipV="0">
            <a:off x="543852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Freeform 549"/>
          <p:cNvSpPr/>
          <p:nvPr/>
        </p:nvSpPr>
        <p:spPr>
          <a:xfrm rot="0" flipH="0" flipV="0">
            <a:off x="5444616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Freeform 550"/>
          <p:cNvSpPr/>
          <p:nvPr/>
        </p:nvSpPr>
        <p:spPr>
          <a:xfrm rot="0" flipH="0" flipV="0">
            <a:off x="5694553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Freeform 551"/>
          <p:cNvSpPr/>
          <p:nvPr/>
        </p:nvSpPr>
        <p:spPr>
          <a:xfrm rot="0" flipH="0" flipV="0">
            <a:off x="5694553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Freeform 552"/>
          <p:cNvSpPr/>
          <p:nvPr/>
        </p:nvSpPr>
        <p:spPr>
          <a:xfrm rot="0" flipH="0" flipV="0">
            <a:off x="5700648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Freeform 553"/>
          <p:cNvSpPr/>
          <p:nvPr/>
        </p:nvSpPr>
        <p:spPr>
          <a:xfrm rot="0" flipH="0" flipV="0">
            <a:off x="5950965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Freeform 554"/>
          <p:cNvSpPr/>
          <p:nvPr/>
        </p:nvSpPr>
        <p:spPr>
          <a:xfrm rot="0" flipH="0" flipV="0">
            <a:off x="5950965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Freeform 555"/>
          <p:cNvSpPr/>
          <p:nvPr/>
        </p:nvSpPr>
        <p:spPr>
          <a:xfrm rot="0" flipH="0" flipV="0">
            <a:off x="595706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Freeform 556"/>
          <p:cNvSpPr/>
          <p:nvPr/>
        </p:nvSpPr>
        <p:spPr>
          <a:xfrm rot="0" flipH="0" flipV="0">
            <a:off x="6206997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Freeform 557"/>
          <p:cNvSpPr/>
          <p:nvPr/>
        </p:nvSpPr>
        <p:spPr>
          <a:xfrm rot="0" flipH="0" flipV="0">
            <a:off x="6206997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Freeform 558"/>
          <p:cNvSpPr/>
          <p:nvPr/>
        </p:nvSpPr>
        <p:spPr>
          <a:xfrm rot="0" flipH="0" flipV="0">
            <a:off x="6213094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Freeform 559"/>
          <p:cNvSpPr/>
          <p:nvPr/>
        </p:nvSpPr>
        <p:spPr>
          <a:xfrm rot="0" flipH="0" flipV="0">
            <a:off x="6463029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Freeform 560"/>
          <p:cNvSpPr/>
          <p:nvPr/>
        </p:nvSpPr>
        <p:spPr>
          <a:xfrm rot="0" flipH="0" flipV="0">
            <a:off x="6463029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Freeform 561"/>
          <p:cNvSpPr/>
          <p:nvPr/>
        </p:nvSpPr>
        <p:spPr>
          <a:xfrm rot="0" flipH="0" flipV="0">
            <a:off x="6469126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Freeform 562"/>
          <p:cNvSpPr/>
          <p:nvPr/>
        </p:nvSpPr>
        <p:spPr>
          <a:xfrm rot="0" flipH="0" flipV="0">
            <a:off x="671906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Freeform 563"/>
          <p:cNvSpPr/>
          <p:nvPr/>
        </p:nvSpPr>
        <p:spPr>
          <a:xfrm rot="0" flipH="0" flipV="0">
            <a:off x="671906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Freeform 564"/>
          <p:cNvSpPr/>
          <p:nvPr/>
        </p:nvSpPr>
        <p:spPr>
          <a:xfrm rot="0" flipH="0" flipV="0">
            <a:off x="6725157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Freeform 565"/>
          <p:cNvSpPr/>
          <p:nvPr/>
        </p:nvSpPr>
        <p:spPr>
          <a:xfrm rot="0" flipH="0" flipV="0">
            <a:off x="6975093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Freeform 566"/>
          <p:cNvSpPr/>
          <p:nvPr/>
        </p:nvSpPr>
        <p:spPr>
          <a:xfrm rot="0" flipH="0" flipV="0">
            <a:off x="6975093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Freeform 567"/>
          <p:cNvSpPr/>
          <p:nvPr/>
        </p:nvSpPr>
        <p:spPr>
          <a:xfrm rot="0" flipH="0" flipV="0">
            <a:off x="6981190" y="5331588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Freeform 568"/>
          <p:cNvSpPr/>
          <p:nvPr/>
        </p:nvSpPr>
        <p:spPr>
          <a:xfrm rot="0" flipH="0" flipV="0">
            <a:off x="722960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Freeform 569"/>
          <p:cNvSpPr/>
          <p:nvPr/>
        </p:nvSpPr>
        <p:spPr>
          <a:xfrm rot="0" flipH="0" flipV="0">
            <a:off x="72296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Freeform 570"/>
          <p:cNvSpPr/>
          <p:nvPr/>
        </p:nvSpPr>
        <p:spPr>
          <a:xfrm rot="0" flipH="0" flipV="0">
            <a:off x="7235697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Freeform 571"/>
          <p:cNvSpPr/>
          <p:nvPr/>
        </p:nvSpPr>
        <p:spPr>
          <a:xfrm rot="0" flipH="0" flipV="0">
            <a:off x="7485888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Freeform 572"/>
          <p:cNvSpPr/>
          <p:nvPr/>
        </p:nvSpPr>
        <p:spPr>
          <a:xfrm rot="0" flipH="0" flipV="0">
            <a:off x="7485888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Freeform 573"/>
          <p:cNvSpPr/>
          <p:nvPr/>
        </p:nvSpPr>
        <p:spPr>
          <a:xfrm rot="0" flipH="0" flipV="0">
            <a:off x="7485888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Freeform 574"/>
          <p:cNvSpPr/>
          <p:nvPr/>
        </p:nvSpPr>
        <p:spPr>
          <a:xfrm rot="0" flipH="0" flipV="0">
            <a:off x="1336802" y="53818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Freeform 575"/>
          <p:cNvSpPr/>
          <p:nvPr/>
        </p:nvSpPr>
        <p:spPr>
          <a:xfrm rot="0" flipH="0" flipV="0">
            <a:off x="1336802" y="53818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Freeform 576"/>
          <p:cNvSpPr/>
          <p:nvPr/>
        </p:nvSpPr>
        <p:spPr>
          <a:xfrm rot="0" flipH="0" flipV="0">
            <a:off x="1342897" y="5381879"/>
            <a:ext cx="6142991" cy="6096"/>
          </a:xfrm>
          <a:custGeom>
            <a:pathLst>
              <a:path w="6142991" h="6096">
                <a:moveTo>
                  <a:pt x="0" y="6096"/>
                </a:moveTo>
                <a:lnTo>
                  <a:pt x="6142991" y="6096"/>
                </a:lnTo>
                <a:lnTo>
                  <a:pt x="614299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Freeform 577"/>
          <p:cNvSpPr/>
          <p:nvPr/>
        </p:nvSpPr>
        <p:spPr>
          <a:xfrm rot="0" flipH="0" flipV="0">
            <a:off x="7485888" y="53818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Freeform 578"/>
          <p:cNvSpPr/>
          <p:nvPr/>
        </p:nvSpPr>
        <p:spPr>
          <a:xfrm rot="0" flipH="0" flipV="0">
            <a:off x="7485888" y="53818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Freeform 579"/>
          <p:cNvSpPr/>
          <p:nvPr/>
        </p:nvSpPr>
        <p:spPr>
          <a:xfrm rot="0" flipH="0" flipV="0">
            <a:off x="1336802" y="5387925"/>
            <a:ext cx="6096" cy="202997"/>
          </a:xfrm>
          <a:custGeom>
            <a:pathLst>
              <a:path w="6096" h="202997">
                <a:moveTo>
                  <a:pt x="0" y="202997"/>
                </a:moveTo>
                <a:lnTo>
                  <a:pt x="6096" y="202997"/>
                </a:lnTo>
                <a:lnTo>
                  <a:pt x="6096" y="0"/>
                </a:lnTo>
                <a:lnTo>
                  <a:pt x="0" y="0"/>
                </a:lnTo>
                <a:lnTo>
                  <a:pt x="0" y="2029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Freeform 580"/>
          <p:cNvSpPr/>
          <p:nvPr/>
        </p:nvSpPr>
        <p:spPr>
          <a:xfrm rot="0" flipH="0" flipV="0">
            <a:off x="1336802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Freeform 581"/>
          <p:cNvSpPr/>
          <p:nvPr/>
        </p:nvSpPr>
        <p:spPr>
          <a:xfrm rot="0" flipH="0" flipV="0">
            <a:off x="1336802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Freeform 582"/>
          <p:cNvSpPr/>
          <p:nvPr/>
        </p:nvSpPr>
        <p:spPr>
          <a:xfrm rot="0" flipH="0" flipV="0">
            <a:off x="1342897" y="5590921"/>
            <a:ext cx="6142991" cy="6096"/>
          </a:xfrm>
          <a:custGeom>
            <a:pathLst>
              <a:path w="6142991" h="6096">
                <a:moveTo>
                  <a:pt x="0" y="6096"/>
                </a:moveTo>
                <a:lnTo>
                  <a:pt x="6142991" y="6096"/>
                </a:lnTo>
                <a:lnTo>
                  <a:pt x="614299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Freeform 583"/>
          <p:cNvSpPr/>
          <p:nvPr/>
        </p:nvSpPr>
        <p:spPr>
          <a:xfrm rot="0" flipH="0" flipV="0">
            <a:off x="7485888" y="5387925"/>
            <a:ext cx="6095" cy="202997"/>
          </a:xfrm>
          <a:custGeom>
            <a:pathLst>
              <a:path w="6095" h="202997">
                <a:moveTo>
                  <a:pt x="0" y="202997"/>
                </a:moveTo>
                <a:lnTo>
                  <a:pt x="6095" y="202997"/>
                </a:lnTo>
                <a:lnTo>
                  <a:pt x="6095" y="0"/>
                </a:lnTo>
                <a:lnTo>
                  <a:pt x="0" y="0"/>
                </a:lnTo>
                <a:lnTo>
                  <a:pt x="0" y="2029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Freeform 584"/>
          <p:cNvSpPr/>
          <p:nvPr/>
        </p:nvSpPr>
        <p:spPr>
          <a:xfrm rot="0" flipH="0" flipV="0">
            <a:off x="7485888" y="559092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Freeform 585"/>
          <p:cNvSpPr/>
          <p:nvPr/>
        </p:nvSpPr>
        <p:spPr>
          <a:xfrm rot="0" flipH="0" flipV="0">
            <a:off x="7485888" y="559092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Freeform 586"/>
          <p:cNvSpPr/>
          <p:nvPr/>
        </p:nvSpPr>
        <p:spPr>
          <a:xfrm rot="0" flipH="0" flipV="0">
            <a:off x="419100" y="5653405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Freeform 587"/>
          <p:cNvSpPr/>
          <p:nvPr/>
        </p:nvSpPr>
        <p:spPr>
          <a:xfrm rot="0" flipH="0" flipV="0">
            <a:off x="487680" y="5653405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Freeform 588"/>
          <p:cNvSpPr/>
          <p:nvPr/>
        </p:nvSpPr>
        <p:spPr>
          <a:xfrm rot="0" flipH="0" flipV="0">
            <a:off x="443483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Freeform 589"/>
          <p:cNvSpPr/>
          <p:nvPr/>
        </p:nvSpPr>
        <p:spPr>
          <a:xfrm rot="0" flipH="0" flipV="0">
            <a:off x="443483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Freeform 590"/>
          <p:cNvSpPr/>
          <p:nvPr/>
        </p:nvSpPr>
        <p:spPr>
          <a:xfrm rot="0" flipH="0" flipV="0">
            <a:off x="449580" y="5927726"/>
            <a:ext cx="696772" cy="6096"/>
          </a:xfrm>
          <a:custGeom>
            <a:pathLst>
              <a:path w="696772" h="6096">
                <a:moveTo>
                  <a:pt x="0" y="6096"/>
                </a:moveTo>
                <a:lnTo>
                  <a:pt x="696772" y="6096"/>
                </a:lnTo>
                <a:lnTo>
                  <a:pt x="69677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Freeform 591"/>
          <p:cNvSpPr/>
          <p:nvPr/>
        </p:nvSpPr>
        <p:spPr>
          <a:xfrm rot="0" flipH="0" flipV="0">
            <a:off x="1146352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Freeform 592"/>
          <p:cNvSpPr/>
          <p:nvPr/>
        </p:nvSpPr>
        <p:spPr>
          <a:xfrm rot="0" flipH="0" flipV="0">
            <a:off x="1152448" y="5927726"/>
            <a:ext cx="1164336" cy="6096"/>
          </a:xfrm>
          <a:custGeom>
            <a:pathLst>
              <a:path w="1164336" h="6096">
                <a:moveTo>
                  <a:pt x="0" y="6096"/>
                </a:moveTo>
                <a:lnTo>
                  <a:pt x="1164336" y="6096"/>
                </a:lnTo>
                <a:lnTo>
                  <a:pt x="11643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Freeform 593"/>
          <p:cNvSpPr/>
          <p:nvPr/>
        </p:nvSpPr>
        <p:spPr>
          <a:xfrm rot="0" flipH="0" flipV="0">
            <a:off x="2316733" y="592772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Freeform 594"/>
          <p:cNvSpPr/>
          <p:nvPr/>
        </p:nvSpPr>
        <p:spPr>
          <a:xfrm rot="0" flipH="0" flipV="0">
            <a:off x="2316733" y="592772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Freeform 595"/>
          <p:cNvSpPr/>
          <p:nvPr/>
        </p:nvSpPr>
        <p:spPr>
          <a:xfrm rot="0" flipH="0" flipV="0">
            <a:off x="443483" y="5933822"/>
            <a:ext cx="6096" cy="902208"/>
          </a:xfrm>
          <a:custGeom>
            <a:pathLst>
              <a:path w="6096" h="902208">
                <a:moveTo>
                  <a:pt x="0" y="902208"/>
                </a:moveTo>
                <a:lnTo>
                  <a:pt x="6096" y="902208"/>
                </a:lnTo>
                <a:lnTo>
                  <a:pt x="6096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Freeform 596"/>
          <p:cNvSpPr/>
          <p:nvPr/>
        </p:nvSpPr>
        <p:spPr>
          <a:xfrm rot="0" flipH="0" flipV="0">
            <a:off x="443483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Freeform 597"/>
          <p:cNvSpPr/>
          <p:nvPr/>
        </p:nvSpPr>
        <p:spPr>
          <a:xfrm rot="0" flipH="0" flipV="0">
            <a:off x="443483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Freeform 598"/>
          <p:cNvSpPr/>
          <p:nvPr/>
        </p:nvSpPr>
        <p:spPr>
          <a:xfrm rot="0" flipH="0" flipV="0">
            <a:off x="449580" y="6836030"/>
            <a:ext cx="696772" cy="6095"/>
          </a:xfrm>
          <a:custGeom>
            <a:pathLst>
              <a:path w="696772" h="6095">
                <a:moveTo>
                  <a:pt x="0" y="6095"/>
                </a:moveTo>
                <a:lnTo>
                  <a:pt x="696772" y="6095"/>
                </a:lnTo>
                <a:lnTo>
                  <a:pt x="696772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Freeform 599"/>
          <p:cNvSpPr/>
          <p:nvPr/>
        </p:nvSpPr>
        <p:spPr>
          <a:xfrm rot="0" flipH="0" flipV="0">
            <a:off x="1146352" y="5933822"/>
            <a:ext cx="6096" cy="902208"/>
          </a:xfrm>
          <a:custGeom>
            <a:pathLst>
              <a:path w="6096" h="902208">
                <a:moveTo>
                  <a:pt x="0" y="902208"/>
                </a:moveTo>
                <a:lnTo>
                  <a:pt x="6096" y="902208"/>
                </a:lnTo>
                <a:lnTo>
                  <a:pt x="6096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Freeform 600"/>
          <p:cNvSpPr/>
          <p:nvPr/>
        </p:nvSpPr>
        <p:spPr>
          <a:xfrm rot="0" flipH="0" flipV="0">
            <a:off x="1146352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Freeform 601"/>
          <p:cNvSpPr/>
          <p:nvPr/>
        </p:nvSpPr>
        <p:spPr>
          <a:xfrm rot="0" flipH="0" flipV="0">
            <a:off x="1152448" y="6836030"/>
            <a:ext cx="1164336" cy="6095"/>
          </a:xfrm>
          <a:custGeom>
            <a:pathLst>
              <a:path w="1164336" h="6095">
                <a:moveTo>
                  <a:pt x="0" y="6095"/>
                </a:moveTo>
                <a:lnTo>
                  <a:pt x="1164336" y="6095"/>
                </a:lnTo>
                <a:lnTo>
                  <a:pt x="11643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Freeform 602"/>
          <p:cNvSpPr/>
          <p:nvPr/>
        </p:nvSpPr>
        <p:spPr>
          <a:xfrm rot="0" flipH="0" flipV="0">
            <a:off x="2316733" y="5933822"/>
            <a:ext cx="6097" cy="902208"/>
          </a:xfrm>
          <a:custGeom>
            <a:pathLst>
              <a:path w="6097" h="902208">
                <a:moveTo>
                  <a:pt x="0" y="902208"/>
                </a:moveTo>
                <a:lnTo>
                  <a:pt x="6097" y="902208"/>
                </a:lnTo>
                <a:lnTo>
                  <a:pt x="6097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Freeform 603"/>
          <p:cNvSpPr/>
          <p:nvPr/>
        </p:nvSpPr>
        <p:spPr>
          <a:xfrm rot="0" flipH="0" flipV="0">
            <a:off x="2316733" y="6836030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Freeform 604"/>
          <p:cNvSpPr/>
          <p:nvPr/>
        </p:nvSpPr>
        <p:spPr>
          <a:xfrm rot="0" flipH="0" flipV="0">
            <a:off x="2316733" y="6836030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Freeform 605"/>
          <p:cNvSpPr/>
          <p:nvPr/>
        </p:nvSpPr>
        <p:spPr>
          <a:xfrm rot="0" flipH="0" flipV="0">
            <a:off x="419100" y="6883274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Freeform 606"/>
          <p:cNvSpPr/>
          <p:nvPr/>
        </p:nvSpPr>
        <p:spPr>
          <a:xfrm rot="0" flipH="0" flipV="0">
            <a:off x="487680" y="6883274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Freeform 607"/>
          <p:cNvSpPr/>
          <p:nvPr/>
        </p:nvSpPr>
        <p:spPr>
          <a:xfrm rot="0" flipH="0" flipV="0">
            <a:off x="431291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Freeform 608"/>
          <p:cNvSpPr/>
          <p:nvPr/>
        </p:nvSpPr>
        <p:spPr>
          <a:xfrm rot="0" flipH="0" flipV="0">
            <a:off x="431291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Freeform 609"/>
          <p:cNvSpPr/>
          <p:nvPr/>
        </p:nvSpPr>
        <p:spPr>
          <a:xfrm rot="0" flipH="0" flipV="0">
            <a:off x="437387" y="7145402"/>
            <a:ext cx="5746750" cy="6096"/>
          </a:xfrm>
          <a:custGeom>
            <a:pathLst>
              <a:path w="5746750" h="6096">
                <a:moveTo>
                  <a:pt x="0" y="6096"/>
                </a:moveTo>
                <a:lnTo>
                  <a:pt x="5746750" y="6096"/>
                </a:lnTo>
                <a:lnTo>
                  <a:pt x="574675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Freeform 610"/>
          <p:cNvSpPr/>
          <p:nvPr/>
        </p:nvSpPr>
        <p:spPr>
          <a:xfrm rot="0" flipH="0" flipV="0">
            <a:off x="6184138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Freeform 611"/>
          <p:cNvSpPr/>
          <p:nvPr/>
        </p:nvSpPr>
        <p:spPr>
          <a:xfrm rot="0" flipH="0" flipV="0">
            <a:off x="6184138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Freeform 612"/>
          <p:cNvSpPr/>
          <p:nvPr/>
        </p:nvSpPr>
        <p:spPr>
          <a:xfrm rot="0" flipH="0" flipV="0">
            <a:off x="431291" y="715149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Freeform 613"/>
          <p:cNvSpPr/>
          <p:nvPr/>
        </p:nvSpPr>
        <p:spPr>
          <a:xfrm rot="0" flipH="0" flipV="0">
            <a:off x="431291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Freeform 614"/>
          <p:cNvSpPr/>
          <p:nvPr/>
        </p:nvSpPr>
        <p:spPr>
          <a:xfrm rot="0" flipH="0" flipV="0">
            <a:off x="431291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Freeform 615"/>
          <p:cNvSpPr/>
          <p:nvPr/>
        </p:nvSpPr>
        <p:spPr>
          <a:xfrm rot="0" flipH="0" flipV="0">
            <a:off x="437387" y="7352666"/>
            <a:ext cx="5746750" cy="6095"/>
          </a:xfrm>
          <a:custGeom>
            <a:pathLst>
              <a:path w="5746750" h="6095">
                <a:moveTo>
                  <a:pt x="0" y="6095"/>
                </a:moveTo>
                <a:lnTo>
                  <a:pt x="5746750" y="6095"/>
                </a:lnTo>
                <a:lnTo>
                  <a:pt x="574675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Freeform 616"/>
          <p:cNvSpPr/>
          <p:nvPr/>
        </p:nvSpPr>
        <p:spPr>
          <a:xfrm rot="0" flipH="0" flipV="0">
            <a:off x="6184138" y="715149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Freeform 617"/>
          <p:cNvSpPr/>
          <p:nvPr/>
        </p:nvSpPr>
        <p:spPr>
          <a:xfrm rot="0" flipH="0" flipV="0">
            <a:off x="6184138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Freeform 618"/>
          <p:cNvSpPr/>
          <p:nvPr/>
        </p:nvSpPr>
        <p:spPr>
          <a:xfrm rot="0" flipH="0" flipV="0">
            <a:off x="6184138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Freeform 619"/>
          <p:cNvSpPr/>
          <p:nvPr/>
        </p:nvSpPr>
        <p:spPr>
          <a:xfrm rot="0" flipH="0" flipV="0">
            <a:off x="440436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Freeform 620"/>
          <p:cNvSpPr/>
          <p:nvPr/>
        </p:nvSpPr>
        <p:spPr>
          <a:xfrm rot="0" flipH="0" flipV="0">
            <a:off x="440436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Freeform 621"/>
          <p:cNvSpPr/>
          <p:nvPr/>
        </p:nvSpPr>
        <p:spPr>
          <a:xfrm rot="0" flipH="0" flipV="0">
            <a:off x="446531" y="7419722"/>
            <a:ext cx="5737606" cy="6096"/>
          </a:xfrm>
          <a:custGeom>
            <a:pathLst>
              <a:path w="5737606" h="6096">
                <a:moveTo>
                  <a:pt x="0" y="6096"/>
                </a:moveTo>
                <a:lnTo>
                  <a:pt x="5737606" y="6096"/>
                </a:lnTo>
                <a:lnTo>
                  <a:pt x="573760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Freeform 622"/>
          <p:cNvSpPr/>
          <p:nvPr/>
        </p:nvSpPr>
        <p:spPr>
          <a:xfrm rot="0" flipH="0" flipV="0">
            <a:off x="6184138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Freeform 623"/>
          <p:cNvSpPr/>
          <p:nvPr/>
        </p:nvSpPr>
        <p:spPr>
          <a:xfrm rot="0" flipH="0" flipV="0">
            <a:off x="6184138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Freeform 624"/>
          <p:cNvSpPr/>
          <p:nvPr/>
        </p:nvSpPr>
        <p:spPr>
          <a:xfrm rot="0" flipH="0" flipV="0">
            <a:off x="440436" y="7425894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Freeform 625"/>
          <p:cNvSpPr/>
          <p:nvPr/>
        </p:nvSpPr>
        <p:spPr>
          <a:xfrm rot="0" flipH="0" flipV="0">
            <a:off x="440436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Freeform 626"/>
          <p:cNvSpPr/>
          <p:nvPr/>
        </p:nvSpPr>
        <p:spPr>
          <a:xfrm rot="0" flipH="0" flipV="0">
            <a:off x="440436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Freeform 627"/>
          <p:cNvSpPr/>
          <p:nvPr/>
        </p:nvSpPr>
        <p:spPr>
          <a:xfrm rot="0" flipH="0" flipV="0">
            <a:off x="446531" y="7627366"/>
            <a:ext cx="5737606" cy="6096"/>
          </a:xfrm>
          <a:custGeom>
            <a:pathLst>
              <a:path w="5737606" h="6096">
                <a:moveTo>
                  <a:pt x="0" y="6096"/>
                </a:moveTo>
                <a:lnTo>
                  <a:pt x="5737606" y="6096"/>
                </a:lnTo>
                <a:lnTo>
                  <a:pt x="573760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Freeform 628"/>
          <p:cNvSpPr/>
          <p:nvPr/>
        </p:nvSpPr>
        <p:spPr>
          <a:xfrm rot="0" flipH="0" flipV="0">
            <a:off x="6184138" y="7425894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Freeform 629"/>
          <p:cNvSpPr/>
          <p:nvPr/>
        </p:nvSpPr>
        <p:spPr>
          <a:xfrm rot="0" flipH="0" flipV="0">
            <a:off x="6184138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Freeform 630"/>
          <p:cNvSpPr/>
          <p:nvPr/>
        </p:nvSpPr>
        <p:spPr>
          <a:xfrm rot="0" flipH="0" flipV="0">
            <a:off x="6184138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Freeform 631"/>
          <p:cNvSpPr/>
          <p:nvPr/>
        </p:nvSpPr>
        <p:spPr>
          <a:xfrm rot="0" flipH="0" flipV="0">
            <a:off x="3365627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Freeform 632"/>
          <p:cNvSpPr/>
          <p:nvPr/>
        </p:nvSpPr>
        <p:spPr>
          <a:xfrm rot="0" flipH="0" flipV="0">
            <a:off x="3365627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Freeform 633"/>
          <p:cNvSpPr/>
          <p:nvPr/>
        </p:nvSpPr>
        <p:spPr>
          <a:xfrm rot="0" flipH="0" flipV="0">
            <a:off x="3371722" y="7694423"/>
            <a:ext cx="2812415" cy="6095"/>
          </a:xfrm>
          <a:custGeom>
            <a:pathLst>
              <a:path w="2812415" h="6095">
                <a:moveTo>
                  <a:pt x="0" y="6095"/>
                </a:moveTo>
                <a:lnTo>
                  <a:pt x="2812415" y="6095"/>
                </a:lnTo>
                <a:lnTo>
                  <a:pt x="281241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Freeform 634"/>
          <p:cNvSpPr/>
          <p:nvPr/>
        </p:nvSpPr>
        <p:spPr>
          <a:xfrm rot="0" flipH="0" flipV="0">
            <a:off x="6184138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Freeform 635"/>
          <p:cNvSpPr/>
          <p:nvPr/>
        </p:nvSpPr>
        <p:spPr>
          <a:xfrm rot="0" flipH="0" flipV="0">
            <a:off x="6184138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Freeform 636"/>
          <p:cNvSpPr/>
          <p:nvPr/>
        </p:nvSpPr>
        <p:spPr>
          <a:xfrm rot="0" flipH="0" flipV="0">
            <a:off x="3365627" y="770051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Freeform 637"/>
          <p:cNvSpPr/>
          <p:nvPr/>
        </p:nvSpPr>
        <p:spPr>
          <a:xfrm rot="0" flipH="0" flipV="0">
            <a:off x="3365627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Freeform 638"/>
          <p:cNvSpPr/>
          <p:nvPr/>
        </p:nvSpPr>
        <p:spPr>
          <a:xfrm rot="0" flipH="0" flipV="0">
            <a:off x="3365627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Freeform 639"/>
          <p:cNvSpPr/>
          <p:nvPr/>
        </p:nvSpPr>
        <p:spPr>
          <a:xfrm rot="0" flipH="0" flipV="0">
            <a:off x="3371722" y="7901687"/>
            <a:ext cx="2812415" cy="6096"/>
          </a:xfrm>
          <a:custGeom>
            <a:pathLst>
              <a:path w="2812415" h="6096">
                <a:moveTo>
                  <a:pt x="0" y="6096"/>
                </a:moveTo>
                <a:lnTo>
                  <a:pt x="2812415" y="6096"/>
                </a:lnTo>
                <a:lnTo>
                  <a:pt x="28124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Freeform 640"/>
          <p:cNvSpPr/>
          <p:nvPr/>
        </p:nvSpPr>
        <p:spPr>
          <a:xfrm rot="0" flipH="0" flipV="0">
            <a:off x="6184138" y="770051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Freeform 641"/>
          <p:cNvSpPr/>
          <p:nvPr/>
        </p:nvSpPr>
        <p:spPr>
          <a:xfrm rot="0" flipH="0" flipV="0">
            <a:off x="6184138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Freeform 642"/>
          <p:cNvSpPr/>
          <p:nvPr/>
        </p:nvSpPr>
        <p:spPr>
          <a:xfrm rot="0" flipH="0" flipV="0">
            <a:off x="6184138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Freeform 643"/>
          <p:cNvSpPr/>
          <p:nvPr/>
        </p:nvSpPr>
        <p:spPr>
          <a:xfrm rot="0" flipH="0" flipV="0">
            <a:off x="3358007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Freeform 644"/>
          <p:cNvSpPr/>
          <p:nvPr/>
        </p:nvSpPr>
        <p:spPr>
          <a:xfrm rot="0" flipH="0" flipV="0">
            <a:off x="3358007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Freeform 645"/>
          <p:cNvSpPr/>
          <p:nvPr/>
        </p:nvSpPr>
        <p:spPr>
          <a:xfrm rot="0" flipH="0" flipV="0">
            <a:off x="3364103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Freeform 646"/>
          <p:cNvSpPr/>
          <p:nvPr/>
        </p:nvSpPr>
        <p:spPr>
          <a:xfrm rot="0" flipH="0" flipV="0">
            <a:off x="3617086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Freeform 647"/>
          <p:cNvSpPr/>
          <p:nvPr/>
        </p:nvSpPr>
        <p:spPr>
          <a:xfrm rot="0" flipH="0" flipV="0">
            <a:off x="3623183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Freeform 648"/>
          <p:cNvSpPr/>
          <p:nvPr/>
        </p:nvSpPr>
        <p:spPr>
          <a:xfrm rot="0" flipH="0" flipV="0">
            <a:off x="3877690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Freeform 649"/>
          <p:cNvSpPr/>
          <p:nvPr/>
        </p:nvSpPr>
        <p:spPr>
          <a:xfrm rot="0" flipH="0" flipV="0">
            <a:off x="3883786" y="7968742"/>
            <a:ext cx="254813" cy="6097"/>
          </a:xfrm>
          <a:custGeom>
            <a:pathLst>
              <a:path w="254813" h="6097">
                <a:moveTo>
                  <a:pt x="0" y="6097"/>
                </a:moveTo>
                <a:lnTo>
                  <a:pt x="254813" y="6097"/>
                </a:lnTo>
                <a:lnTo>
                  <a:pt x="254813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Freeform 650"/>
          <p:cNvSpPr/>
          <p:nvPr/>
        </p:nvSpPr>
        <p:spPr>
          <a:xfrm rot="0" flipH="0" flipV="0">
            <a:off x="413854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Freeform 651"/>
          <p:cNvSpPr/>
          <p:nvPr/>
        </p:nvSpPr>
        <p:spPr>
          <a:xfrm rot="0" flipH="0" flipV="0">
            <a:off x="4144645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Freeform 652"/>
          <p:cNvSpPr/>
          <p:nvPr/>
        </p:nvSpPr>
        <p:spPr>
          <a:xfrm rot="0" flipH="0" flipV="0">
            <a:off x="4399153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Freeform 653"/>
          <p:cNvSpPr/>
          <p:nvPr/>
        </p:nvSpPr>
        <p:spPr>
          <a:xfrm rot="0" flipH="0" flipV="0">
            <a:off x="4405248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Freeform 654"/>
          <p:cNvSpPr/>
          <p:nvPr/>
        </p:nvSpPr>
        <p:spPr>
          <a:xfrm rot="0" flipH="0" flipV="0">
            <a:off x="4658233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Freeform 655"/>
          <p:cNvSpPr/>
          <p:nvPr/>
        </p:nvSpPr>
        <p:spPr>
          <a:xfrm rot="0" flipH="0" flipV="0">
            <a:off x="4664328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Freeform 656"/>
          <p:cNvSpPr/>
          <p:nvPr/>
        </p:nvSpPr>
        <p:spPr>
          <a:xfrm rot="0" flipH="0" flipV="0">
            <a:off x="4917313" y="7968742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Freeform 657"/>
          <p:cNvSpPr/>
          <p:nvPr/>
        </p:nvSpPr>
        <p:spPr>
          <a:xfrm rot="0" flipH="0" flipV="0">
            <a:off x="4923409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Freeform 658"/>
          <p:cNvSpPr/>
          <p:nvPr/>
        </p:nvSpPr>
        <p:spPr>
          <a:xfrm rot="0" flipH="0" flipV="0">
            <a:off x="5177916" y="7968742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Freeform 659"/>
          <p:cNvSpPr/>
          <p:nvPr/>
        </p:nvSpPr>
        <p:spPr>
          <a:xfrm rot="0" flipH="0" flipV="0">
            <a:off x="5184013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Freeform 660"/>
          <p:cNvSpPr/>
          <p:nvPr/>
        </p:nvSpPr>
        <p:spPr>
          <a:xfrm rot="0" flipH="0" flipV="0">
            <a:off x="5436996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Freeform 661"/>
          <p:cNvSpPr/>
          <p:nvPr/>
        </p:nvSpPr>
        <p:spPr>
          <a:xfrm rot="0" flipH="0" flipV="0">
            <a:off x="5443092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Freeform 662"/>
          <p:cNvSpPr/>
          <p:nvPr/>
        </p:nvSpPr>
        <p:spPr>
          <a:xfrm rot="0" flipH="0" flipV="0">
            <a:off x="5697601" y="7968742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Freeform 663"/>
          <p:cNvSpPr/>
          <p:nvPr/>
        </p:nvSpPr>
        <p:spPr>
          <a:xfrm rot="0" flipH="0" flipV="0">
            <a:off x="5703696" y="7968742"/>
            <a:ext cx="253289" cy="6097"/>
          </a:xfrm>
          <a:custGeom>
            <a:pathLst>
              <a:path w="253289" h="6097">
                <a:moveTo>
                  <a:pt x="0" y="6097"/>
                </a:moveTo>
                <a:lnTo>
                  <a:pt x="253289" y="6097"/>
                </a:lnTo>
                <a:lnTo>
                  <a:pt x="253289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Freeform 664"/>
          <p:cNvSpPr/>
          <p:nvPr/>
        </p:nvSpPr>
        <p:spPr>
          <a:xfrm rot="0" flipH="0" flipV="0">
            <a:off x="5957061" y="7968742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Freeform 665"/>
          <p:cNvSpPr/>
          <p:nvPr/>
        </p:nvSpPr>
        <p:spPr>
          <a:xfrm rot="0" flipH="0" flipV="0">
            <a:off x="5963158" y="7968742"/>
            <a:ext cx="220980" cy="6097"/>
          </a:xfrm>
          <a:custGeom>
            <a:pathLst>
              <a:path w="220980" h="6097">
                <a:moveTo>
                  <a:pt x="0" y="6097"/>
                </a:moveTo>
                <a:lnTo>
                  <a:pt x="220980" y="6097"/>
                </a:lnTo>
                <a:lnTo>
                  <a:pt x="22098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Freeform 666"/>
          <p:cNvSpPr/>
          <p:nvPr/>
        </p:nvSpPr>
        <p:spPr>
          <a:xfrm rot="0" flipH="0" flipV="0">
            <a:off x="618413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Freeform 667"/>
          <p:cNvSpPr/>
          <p:nvPr/>
        </p:nvSpPr>
        <p:spPr>
          <a:xfrm rot="0" flipH="0" flipV="0">
            <a:off x="618413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Freeform 668"/>
          <p:cNvSpPr/>
          <p:nvPr/>
        </p:nvSpPr>
        <p:spPr>
          <a:xfrm rot="0" flipH="0" flipV="0">
            <a:off x="3358007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Freeform 669"/>
          <p:cNvSpPr/>
          <p:nvPr/>
        </p:nvSpPr>
        <p:spPr>
          <a:xfrm rot="0" flipH="0" flipV="0">
            <a:off x="3617086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Freeform 670"/>
          <p:cNvSpPr/>
          <p:nvPr/>
        </p:nvSpPr>
        <p:spPr>
          <a:xfrm rot="0" flipH="0" flipV="0">
            <a:off x="3877690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Freeform 671"/>
          <p:cNvSpPr/>
          <p:nvPr/>
        </p:nvSpPr>
        <p:spPr>
          <a:xfrm rot="0" flipH="0" flipV="0">
            <a:off x="4138548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Freeform 672"/>
          <p:cNvSpPr/>
          <p:nvPr/>
        </p:nvSpPr>
        <p:spPr>
          <a:xfrm rot="0" flipH="0" flipV="0">
            <a:off x="4399153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Freeform 673"/>
          <p:cNvSpPr/>
          <p:nvPr/>
        </p:nvSpPr>
        <p:spPr>
          <a:xfrm rot="0" flipH="0" flipV="0">
            <a:off x="4658233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Freeform 674"/>
          <p:cNvSpPr/>
          <p:nvPr/>
        </p:nvSpPr>
        <p:spPr>
          <a:xfrm rot="0" flipH="0" flipV="0">
            <a:off x="4917313" y="7974838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Freeform 675"/>
          <p:cNvSpPr/>
          <p:nvPr/>
        </p:nvSpPr>
        <p:spPr>
          <a:xfrm rot="0" flipH="0" flipV="0">
            <a:off x="5177916" y="7974838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Freeform 676"/>
          <p:cNvSpPr/>
          <p:nvPr/>
        </p:nvSpPr>
        <p:spPr>
          <a:xfrm rot="0" flipH="0" flipV="0">
            <a:off x="5436996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Freeform 677"/>
          <p:cNvSpPr/>
          <p:nvPr/>
        </p:nvSpPr>
        <p:spPr>
          <a:xfrm rot="0" flipH="0" flipV="0">
            <a:off x="5697601" y="7974838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Freeform 678"/>
          <p:cNvSpPr/>
          <p:nvPr/>
        </p:nvSpPr>
        <p:spPr>
          <a:xfrm rot="0" flipH="0" flipV="0">
            <a:off x="5957061" y="7974838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Freeform 679"/>
          <p:cNvSpPr/>
          <p:nvPr/>
        </p:nvSpPr>
        <p:spPr>
          <a:xfrm rot="0" flipH="0" flipV="0">
            <a:off x="6184138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Freeform 680"/>
          <p:cNvSpPr/>
          <p:nvPr/>
        </p:nvSpPr>
        <p:spPr>
          <a:xfrm rot="0" flipH="0" flipV="0">
            <a:off x="3358007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Freeform 681"/>
          <p:cNvSpPr/>
          <p:nvPr/>
        </p:nvSpPr>
        <p:spPr>
          <a:xfrm rot="0" flipH="0" flipV="0">
            <a:off x="3358007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Freeform 682"/>
          <p:cNvSpPr/>
          <p:nvPr/>
        </p:nvSpPr>
        <p:spPr>
          <a:xfrm rot="0" flipH="0" flipV="0">
            <a:off x="3364103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Freeform 683"/>
          <p:cNvSpPr/>
          <p:nvPr/>
        </p:nvSpPr>
        <p:spPr>
          <a:xfrm rot="0" flipH="0" flipV="0">
            <a:off x="3617086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Freeform 684"/>
          <p:cNvSpPr/>
          <p:nvPr/>
        </p:nvSpPr>
        <p:spPr>
          <a:xfrm rot="0" flipH="0" flipV="0">
            <a:off x="3623183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Freeform 685"/>
          <p:cNvSpPr/>
          <p:nvPr/>
        </p:nvSpPr>
        <p:spPr>
          <a:xfrm rot="0" flipH="0" flipV="0">
            <a:off x="3877690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Freeform 686"/>
          <p:cNvSpPr/>
          <p:nvPr/>
        </p:nvSpPr>
        <p:spPr>
          <a:xfrm rot="0" flipH="0" flipV="0">
            <a:off x="3883786" y="8176007"/>
            <a:ext cx="254813" cy="6095"/>
          </a:xfrm>
          <a:custGeom>
            <a:pathLst>
              <a:path w="254813" h="6095">
                <a:moveTo>
                  <a:pt x="0" y="6095"/>
                </a:moveTo>
                <a:lnTo>
                  <a:pt x="254813" y="6095"/>
                </a:lnTo>
                <a:lnTo>
                  <a:pt x="254813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Freeform 687"/>
          <p:cNvSpPr/>
          <p:nvPr/>
        </p:nvSpPr>
        <p:spPr>
          <a:xfrm rot="0" flipH="0" flipV="0">
            <a:off x="413854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Freeform 688"/>
          <p:cNvSpPr/>
          <p:nvPr/>
        </p:nvSpPr>
        <p:spPr>
          <a:xfrm rot="0" flipH="0" flipV="0">
            <a:off x="4144645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Freeform 689"/>
          <p:cNvSpPr/>
          <p:nvPr/>
        </p:nvSpPr>
        <p:spPr>
          <a:xfrm rot="0" flipH="0" flipV="0">
            <a:off x="4399153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Freeform 690"/>
          <p:cNvSpPr/>
          <p:nvPr/>
        </p:nvSpPr>
        <p:spPr>
          <a:xfrm rot="0" flipH="0" flipV="0">
            <a:off x="4405248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Freeform 691"/>
          <p:cNvSpPr/>
          <p:nvPr/>
        </p:nvSpPr>
        <p:spPr>
          <a:xfrm rot="0" flipH="0" flipV="0">
            <a:off x="4658233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Freeform 692"/>
          <p:cNvSpPr/>
          <p:nvPr/>
        </p:nvSpPr>
        <p:spPr>
          <a:xfrm rot="0" flipH="0" flipV="0">
            <a:off x="4664328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Freeform 693"/>
          <p:cNvSpPr/>
          <p:nvPr/>
        </p:nvSpPr>
        <p:spPr>
          <a:xfrm rot="0" flipH="0" flipV="0">
            <a:off x="4917313" y="8176007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Freeform 694"/>
          <p:cNvSpPr/>
          <p:nvPr/>
        </p:nvSpPr>
        <p:spPr>
          <a:xfrm rot="0" flipH="0" flipV="0">
            <a:off x="4923409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Freeform 695"/>
          <p:cNvSpPr/>
          <p:nvPr/>
        </p:nvSpPr>
        <p:spPr>
          <a:xfrm rot="0" flipH="0" flipV="0">
            <a:off x="5177916" y="8176007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Freeform 696"/>
          <p:cNvSpPr/>
          <p:nvPr/>
        </p:nvSpPr>
        <p:spPr>
          <a:xfrm rot="0" flipH="0" flipV="0">
            <a:off x="5184013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Freeform 697"/>
          <p:cNvSpPr/>
          <p:nvPr/>
        </p:nvSpPr>
        <p:spPr>
          <a:xfrm rot="0" flipH="0" flipV="0">
            <a:off x="5436996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Freeform 698"/>
          <p:cNvSpPr/>
          <p:nvPr/>
        </p:nvSpPr>
        <p:spPr>
          <a:xfrm rot="0" flipH="0" flipV="0">
            <a:off x="5443092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Freeform 699"/>
          <p:cNvSpPr/>
          <p:nvPr/>
        </p:nvSpPr>
        <p:spPr>
          <a:xfrm rot="0" flipH="0" flipV="0">
            <a:off x="5697601" y="8176007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Freeform 700"/>
          <p:cNvSpPr/>
          <p:nvPr/>
        </p:nvSpPr>
        <p:spPr>
          <a:xfrm rot="0" flipH="0" flipV="0">
            <a:off x="5703696" y="8176007"/>
            <a:ext cx="253289" cy="6095"/>
          </a:xfrm>
          <a:custGeom>
            <a:pathLst>
              <a:path w="253289" h="6095">
                <a:moveTo>
                  <a:pt x="0" y="6095"/>
                </a:moveTo>
                <a:lnTo>
                  <a:pt x="253289" y="6095"/>
                </a:lnTo>
                <a:lnTo>
                  <a:pt x="253289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Freeform 701"/>
          <p:cNvSpPr/>
          <p:nvPr/>
        </p:nvSpPr>
        <p:spPr>
          <a:xfrm rot="0" flipH="0" flipV="0">
            <a:off x="5957061" y="8176007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Freeform 702"/>
          <p:cNvSpPr/>
          <p:nvPr/>
        </p:nvSpPr>
        <p:spPr>
          <a:xfrm rot="0" flipH="0" flipV="0">
            <a:off x="5963158" y="8176007"/>
            <a:ext cx="220980" cy="6095"/>
          </a:xfrm>
          <a:custGeom>
            <a:pathLst>
              <a:path w="220980" h="6095">
                <a:moveTo>
                  <a:pt x="0" y="6095"/>
                </a:moveTo>
                <a:lnTo>
                  <a:pt x="220980" y="6095"/>
                </a:lnTo>
                <a:lnTo>
                  <a:pt x="22098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Freeform 703"/>
          <p:cNvSpPr/>
          <p:nvPr/>
        </p:nvSpPr>
        <p:spPr>
          <a:xfrm rot="0" flipH="0" flipV="0">
            <a:off x="618413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Freeform 704"/>
          <p:cNvSpPr/>
          <p:nvPr/>
        </p:nvSpPr>
        <p:spPr>
          <a:xfrm rot="0" flipH="0" flipV="0">
            <a:off x="618413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Freeform 705"/>
          <p:cNvSpPr/>
          <p:nvPr/>
        </p:nvSpPr>
        <p:spPr>
          <a:xfrm rot="0" flipH="0" flipV="0">
            <a:off x="42214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Freeform 706"/>
          <p:cNvSpPr/>
          <p:nvPr/>
        </p:nvSpPr>
        <p:spPr>
          <a:xfrm rot="0" flipH="0" flipV="0">
            <a:off x="42214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Freeform 707"/>
          <p:cNvSpPr/>
          <p:nvPr/>
        </p:nvSpPr>
        <p:spPr>
          <a:xfrm rot="0" flipH="0" flipV="0">
            <a:off x="428244" y="9043112"/>
            <a:ext cx="5755894" cy="6096"/>
          </a:xfrm>
          <a:custGeom>
            <a:pathLst>
              <a:path w="5755894" h="6096">
                <a:moveTo>
                  <a:pt x="0" y="6096"/>
                </a:moveTo>
                <a:lnTo>
                  <a:pt x="5755894" y="6096"/>
                </a:lnTo>
                <a:lnTo>
                  <a:pt x="575589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Freeform 708"/>
          <p:cNvSpPr/>
          <p:nvPr/>
        </p:nvSpPr>
        <p:spPr>
          <a:xfrm rot="0" flipH="0" flipV="0">
            <a:off x="618413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Freeform 709"/>
          <p:cNvSpPr/>
          <p:nvPr/>
        </p:nvSpPr>
        <p:spPr>
          <a:xfrm rot="0" flipH="0" flipV="0">
            <a:off x="618413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Freeform 710"/>
          <p:cNvSpPr/>
          <p:nvPr/>
        </p:nvSpPr>
        <p:spPr>
          <a:xfrm rot="0" flipH="0" flipV="0">
            <a:off x="422148" y="9049208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Freeform 711"/>
          <p:cNvSpPr/>
          <p:nvPr/>
        </p:nvSpPr>
        <p:spPr>
          <a:xfrm rot="0" flipH="0" flipV="0">
            <a:off x="42214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Freeform 712"/>
          <p:cNvSpPr/>
          <p:nvPr/>
        </p:nvSpPr>
        <p:spPr>
          <a:xfrm rot="0" flipH="0" flipV="0">
            <a:off x="42214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Freeform 713"/>
          <p:cNvSpPr/>
          <p:nvPr/>
        </p:nvSpPr>
        <p:spPr>
          <a:xfrm rot="0" flipH="0" flipV="0">
            <a:off x="428244" y="9251900"/>
            <a:ext cx="5755894" cy="6096"/>
          </a:xfrm>
          <a:custGeom>
            <a:pathLst>
              <a:path w="5755894" h="6096">
                <a:moveTo>
                  <a:pt x="0" y="6096"/>
                </a:moveTo>
                <a:lnTo>
                  <a:pt x="5755894" y="6096"/>
                </a:lnTo>
                <a:lnTo>
                  <a:pt x="575589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Freeform 714"/>
          <p:cNvSpPr/>
          <p:nvPr/>
        </p:nvSpPr>
        <p:spPr>
          <a:xfrm rot="0" flipH="0" flipV="0">
            <a:off x="6184138" y="9049208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Freeform 715"/>
          <p:cNvSpPr/>
          <p:nvPr/>
        </p:nvSpPr>
        <p:spPr>
          <a:xfrm rot="0" flipH="0" flipV="0">
            <a:off x="618413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Freeform 716"/>
          <p:cNvSpPr/>
          <p:nvPr/>
        </p:nvSpPr>
        <p:spPr>
          <a:xfrm rot="0" flipH="0" flipV="0">
            <a:off x="618413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Freeform 717"/>
          <p:cNvSpPr/>
          <p:nvPr/>
        </p:nvSpPr>
        <p:spPr>
          <a:xfrm rot="0" flipH="0" flipV="0">
            <a:off x="42214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Freeform 718"/>
          <p:cNvSpPr/>
          <p:nvPr/>
        </p:nvSpPr>
        <p:spPr>
          <a:xfrm rot="0" flipH="0" flipV="0">
            <a:off x="42214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Freeform 719"/>
          <p:cNvSpPr/>
          <p:nvPr/>
        </p:nvSpPr>
        <p:spPr>
          <a:xfrm rot="0" flipH="0" flipV="0">
            <a:off x="428244" y="927780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Freeform 720"/>
          <p:cNvSpPr/>
          <p:nvPr/>
        </p:nvSpPr>
        <p:spPr>
          <a:xfrm rot="0" flipH="0" flipV="0">
            <a:off x="3123310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Freeform 721"/>
          <p:cNvSpPr/>
          <p:nvPr/>
        </p:nvSpPr>
        <p:spPr>
          <a:xfrm rot="0" flipH="0" flipV="0">
            <a:off x="3123310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Freeform 722"/>
          <p:cNvSpPr/>
          <p:nvPr/>
        </p:nvSpPr>
        <p:spPr>
          <a:xfrm rot="0" flipH="0" flipV="0">
            <a:off x="4023995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Freeform 723"/>
          <p:cNvSpPr/>
          <p:nvPr/>
        </p:nvSpPr>
        <p:spPr>
          <a:xfrm rot="0" flipH="0" flipV="0">
            <a:off x="4023995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Freeform 724"/>
          <p:cNvSpPr/>
          <p:nvPr/>
        </p:nvSpPr>
        <p:spPr>
          <a:xfrm rot="0" flipH="0" flipV="0">
            <a:off x="4030090" y="9277808"/>
            <a:ext cx="2154047" cy="6096"/>
          </a:xfrm>
          <a:custGeom>
            <a:pathLst>
              <a:path w="2154047" h="6096">
                <a:moveTo>
                  <a:pt x="0" y="6096"/>
                </a:moveTo>
                <a:lnTo>
                  <a:pt x="2154047" y="6096"/>
                </a:lnTo>
                <a:lnTo>
                  <a:pt x="215404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Freeform 725"/>
          <p:cNvSpPr/>
          <p:nvPr/>
        </p:nvSpPr>
        <p:spPr>
          <a:xfrm rot="0" flipH="0" flipV="0">
            <a:off x="618413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Freeform 726"/>
          <p:cNvSpPr/>
          <p:nvPr/>
        </p:nvSpPr>
        <p:spPr>
          <a:xfrm rot="0" flipH="0" flipV="0">
            <a:off x="618413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Freeform 727"/>
          <p:cNvSpPr/>
          <p:nvPr/>
        </p:nvSpPr>
        <p:spPr>
          <a:xfrm rot="0" flipH="0" flipV="0">
            <a:off x="422148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Freeform 728"/>
          <p:cNvSpPr/>
          <p:nvPr/>
        </p:nvSpPr>
        <p:spPr>
          <a:xfrm rot="0" flipH="0" flipV="0">
            <a:off x="42214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Freeform 729"/>
          <p:cNvSpPr/>
          <p:nvPr/>
        </p:nvSpPr>
        <p:spPr>
          <a:xfrm rot="0" flipH="0" flipV="0">
            <a:off x="42214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Freeform 730"/>
          <p:cNvSpPr/>
          <p:nvPr/>
        </p:nvSpPr>
        <p:spPr>
          <a:xfrm rot="0" flipH="0" flipV="0">
            <a:off x="428244" y="9485072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Freeform 731"/>
          <p:cNvSpPr/>
          <p:nvPr/>
        </p:nvSpPr>
        <p:spPr>
          <a:xfrm rot="0" flipH="0" flipV="0">
            <a:off x="3123310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Freeform 732"/>
          <p:cNvSpPr/>
          <p:nvPr/>
        </p:nvSpPr>
        <p:spPr>
          <a:xfrm rot="0" flipH="0" flipV="0">
            <a:off x="3123310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Freeform 733"/>
          <p:cNvSpPr/>
          <p:nvPr/>
        </p:nvSpPr>
        <p:spPr>
          <a:xfrm rot="0" flipH="0" flipV="0">
            <a:off x="3123310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Freeform 734"/>
          <p:cNvSpPr/>
          <p:nvPr/>
        </p:nvSpPr>
        <p:spPr>
          <a:xfrm rot="0" flipH="0" flipV="0">
            <a:off x="4023995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Freeform 735"/>
          <p:cNvSpPr/>
          <p:nvPr/>
        </p:nvSpPr>
        <p:spPr>
          <a:xfrm rot="0" flipH="0" flipV="0">
            <a:off x="4023995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Freeform 736"/>
          <p:cNvSpPr/>
          <p:nvPr/>
        </p:nvSpPr>
        <p:spPr>
          <a:xfrm rot="0" flipH="0" flipV="0">
            <a:off x="4023995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Freeform 737"/>
          <p:cNvSpPr/>
          <p:nvPr/>
        </p:nvSpPr>
        <p:spPr>
          <a:xfrm rot="0" flipH="0" flipV="0">
            <a:off x="4030090" y="9485072"/>
            <a:ext cx="2154047" cy="6096"/>
          </a:xfrm>
          <a:custGeom>
            <a:pathLst>
              <a:path w="2154047" h="6096">
                <a:moveTo>
                  <a:pt x="0" y="6096"/>
                </a:moveTo>
                <a:lnTo>
                  <a:pt x="2154047" y="6096"/>
                </a:lnTo>
                <a:lnTo>
                  <a:pt x="215404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Freeform 738"/>
          <p:cNvSpPr/>
          <p:nvPr/>
        </p:nvSpPr>
        <p:spPr>
          <a:xfrm rot="0" flipH="0" flipV="0">
            <a:off x="6184138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Freeform 739"/>
          <p:cNvSpPr/>
          <p:nvPr/>
        </p:nvSpPr>
        <p:spPr>
          <a:xfrm rot="0" flipH="0" flipV="0">
            <a:off x="618413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Freeform 740"/>
          <p:cNvSpPr/>
          <p:nvPr/>
        </p:nvSpPr>
        <p:spPr>
          <a:xfrm rot="0" flipH="0" flipV="0">
            <a:off x="618413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Freeform 741"/>
          <p:cNvSpPr/>
          <p:nvPr/>
        </p:nvSpPr>
        <p:spPr>
          <a:xfrm rot="0" flipH="0" flipV="0">
            <a:off x="2931160" y="5996305"/>
            <a:ext cx="386715" cy="168275"/>
          </a:xfrm>
          <a:custGeom>
            <a:pathLst>
              <a:path w="386715" h="168275">
                <a:moveTo>
                  <a:pt x="96647" y="0"/>
                </a:move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lnTo>
                  <a:pt x="0" y="84074"/>
                </a:lnTo>
                <a:close/>
                <a:moveTo>
                  <a:pt x="1130935" y="4062095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Freeform 742"/>
          <p:cNvSpPr/>
          <p:nvPr/>
        </p:nvSpPr>
        <p:spPr>
          <a:xfrm rot="0" flipH="0" flipV="0">
            <a:off x="2931160" y="5996305"/>
            <a:ext cx="386715" cy="168275"/>
          </a:xfrm>
          <a:custGeom>
            <a:pathLst>
              <a:path w="386715" h="168275">
                <a:moveTo>
                  <a:pt x="96647" y="0"/>
                </a:move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lnTo>
                  <a:pt x="0" y="84074"/>
                </a:lnTo>
                <a:close/>
                <a:moveTo>
                  <a:pt x="1130935" y="4062095"/>
                </a:moveTo>
              </a:path>
            </a:pathLst>
          </a:custGeom>
          <a:noFill/>
          <a:ln w="9525" cap="rnd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Rectangle 743"/>
          <p:cNvSpPr/>
          <p:nvPr/>
        </p:nvSpPr>
        <p:spPr>
          <a:xfrm rot="0" flipH="0" flipV="0">
            <a:off x="6415785" y="329425"/>
            <a:ext cx="7702" cy="2864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45" name="Rectangle 745"/>
          <p:cNvSpPr/>
          <p:nvPr/>
        </p:nvSpPr>
        <p:spPr>
          <a:xfrm rot="0" flipH="0" flipV="0">
            <a:off x="3682619" y="198676"/>
            <a:ext cx="602740" cy="1604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Courier New" pitchFamily="0" charset="1"/>
              </a:rPr>
              <a:t> </a:t>
            </a:r>
          </a:p>
        </p:txBody>
      </p:sp>
      <p:sp>
        <p:nvSpPr>
          <p:cNvPr id="748" name="Rectangle 748"/>
          <p:cNvSpPr/>
          <p:nvPr/>
        </p:nvSpPr>
        <p:spPr>
          <a:xfrm rot="0" flipH="0" flipV="0">
            <a:off x="2589910" y="1058307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49" name="Rectangle 749"/>
          <p:cNvSpPr/>
          <p:nvPr/>
        </p:nvSpPr>
        <p:spPr>
          <a:xfrm rot="0" flipH="0" flipV="0">
            <a:off x="539495" y="348806"/>
            <a:ext cx="1885796" cy="6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70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</a:t>
            </a:r>
            <a:r>
              <a:rPr lang="en-US" sz="1200" baseline="0" b="0" i="0" dirty="0" spc="598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584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13 ........</a:t>
            </a:r>
            <a:r>
              <a:rPr lang="en-US" sz="1200" baseline="0" b="0" i="0" dirty="0" spc="583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593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27076" rtl="1">
              <a:lnSpc>
                <a:spcPts val="275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750" name="Rectangle 750"/>
          <p:cNvSpPr/>
          <p:nvPr/>
        </p:nvSpPr>
        <p:spPr>
          <a:xfrm rot="0" flipH="0" flipV="0">
            <a:off x="6551421" y="1170043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Arial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1" name="Rectangle 751"/>
          <p:cNvSpPr/>
          <p:nvPr/>
        </p:nvSpPr>
        <p:spPr>
          <a:xfrm rot="0" flipH="0" flipV="0">
            <a:off x="1342897" y="9622296"/>
            <a:ext cx="5124012" cy="376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4094098" algn="l"/>
                <a:tab pos="5120132" algn="l"/>
              </a:tabLst>
            </a:pPr>
            <a:r>
              <a:rPr lang="en-US" sz="803" baseline="0" b="0" i="0" dirty="0" spc="0">
                <a:solidFill>
                  <a:srgbClr val="000000"/>
                </a:solidFill>
                <a:latin typeface="Courier New" pitchFamily="0" charset="1"/>
              </a:rPr>
              <a:t> 	</a:t>
            </a:r>
            <a:r>
              <a:rPr lang="en-US" sz="1216" baseline="597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  <a:p>
            <a:pPr marL="2233041" rtl="1">
              <a:lnSpc>
                <a:spcPts val="1825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1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2" name="Rectangle 752"/>
          <p:cNvSpPr/>
          <p:nvPr/>
        </p:nvSpPr>
        <p:spPr>
          <a:xfrm rot="0" flipH="0" flipV="0">
            <a:off x="3290951" y="573786"/>
            <a:ext cx="1390598" cy="39319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14883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 </a:t>
            </a:r>
          </a:p>
          <a:p>
            <a:pPr marL="0" rtl="1">
              <a:lnSpc>
                <a:spcPts val="1896"/>
              </a:lnSpc>
            </a:pP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 </a:t>
            </a:r>
          </a:p>
        </p:txBody>
      </p:sp>
      <p:sp>
        <p:nvSpPr>
          <p:cNvPr id="753" name="Rectangle 753"/>
          <p:cNvSpPr/>
          <p:nvPr/>
        </p:nvSpPr>
        <p:spPr>
          <a:xfrm rot="0" flipH="0" flipV="0">
            <a:off x="6798309" y="1302894"/>
            <a:ext cx="625297" cy="12515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توضيحات فرم: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5" name="Rectangle 755"/>
          <p:cNvSpPr/>
          <p:nvPr/>
        </p:nvSpPr>
        <p:spPr>
          <a:xfrm rot="0" flipH="0" flipV="0">
            <a:off x="1012240" y="1383666"/>
            <a:ext cx="25831" cy="1143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1" i="0" dirty="0" spc="0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6" name="Rectangle 756"/>
          <p:cNvSpPr/>
          <p:nvPr/>
        </p:nvSpPr>
        <p:spPr>
          <a:xfrm rot="0" flipH="0" flipV="0">
            <a:off x="875080" y="1494918"/>
            <a:ext cx="6548640" cy="5183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0685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مستقل کليه اطلاعات خواسته شده به جز بخش 5، 6 و 7 تكميل گردد. مدارک لازم در بخش 8به جز مورد 5 ، 6و 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234696" rtl="1">
              <a:lnSpc>
                <a:spcPts val="1500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دولت)کارکنان بخش دولتي( کليه اطلاعات خواسته شده تكميل گردد. مدارک لازم در بخش 8 به جز مورد 5 و 6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0" rtl="1">
              <a:lnSpc>
                <a:spcPts val="1595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غيردولت)کارکنان بخش غير دولتي( کليه اطلاعات خواسته شده تكميل گردد. مدارک لازم در بخش8به جز مورد7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7" name="Rectangle 757"/>
          <p:cNvSpPr/>
          <p:nvPr/>
        </p:nvSpPr>
        <p:spPr>
          <a:xfrm rot="0" flipH="0" flipV="0">
            <a:off x="7488935" y="2052223"/>
            <a:ext cx="1523" cy="67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58" name="Rectangle 758"/>
          <p:cNvSpPr/>
          <p:nvPr/>
        </p:nvSpPr>
        <p:spPr>
          <a:xfrm rot="0" flipH="0" flipV="0">
            <a:off x="6228334" y="2107391"/>
            <a:ext cx="1265651" cy="18141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1( مشخصات فردی )فارسي( </a:t>
            </a:r>
          </a:p>
          <a:p>
            <a:pPr marL="1239265" rtl="1">
              <a:lnSpc>
                <a:spcPts val="432"/>
              </a:lnSpc>
            </a:pPr>
            <a:r>
              <a:rPr lang="en-US" sz="100" baseline="0" b="0" i="0" dirty="0" spc="0" rtl="1">
                <a:solidFill>
                  <a:srgbClr val="000000"/>
                </a:solidFill>
                <a:latin typeface="" pitchFamily="0" charset="1"/>
              </a:rPr>
              <a:t/>
            </a:r>
            <a:r>
              <a:rPr lang="en-US" sz="2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9" name="Rectangle 759"/>
          <p:cNvSpPr/>
          <p:nvPr/>
        </p:nvSpPr>
        <p:spPr>
          <a:xfrm rot="0" flipH="0" flipV="0">
            <a:off x="3069970" y="2335864"/>
            <a:ext cx="409565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نـــام:نـامخانـوادگي: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1" name="Rectangle 761"/>
          <p:cNvSpPr/>
          <p:nvPr/>
        </p:nvSpPr>
        <p:spPr>
          <a:xfrm rot="0" flipH="0" flipV="0">
            <a:off x="7472171" y="2514245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2" name="Rectangle 762"/>
          <p:cNvSpPr/>
          <p:nvPr/>
        </p:nvSpPr>
        <p:spPr>
          <a:xfrm rot="0" flipH="0" flipV="0">
            <a:off x="3069970" y="2605612"/>
            <a:ext cx="415482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پدر:تــاريخ تولـد: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3" name="Rectangle 763"/>
          <p:cNvSpPr/>
          <p:nvPr/>
        </p:nvSpPr>
        <p:spPr>
          <a:xfrm rot="0" flipH="0" flipV="0">
            <a:off x="7475219" y="2773515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4" name="Rectangle 764"/>
          <p:cNvSpPr/>
          <p:nvPr/>
        </p:nvSpPr>
        <p:spPr>
          <a:xfrm rot="0" flipH="0" flipV="0">
            <a:off x="1810766" y="2823655"/>
            <a:ext cx="5516967" cy="2148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5662" b="1" i="0" dirty="0" spc="0" rtl="1">
                <a:solidFill>
                  <a:srgbClr val="000000"/>
                </a:solidFill>
                <a:latin typeface="B Nazanin,Bold" pitchFamily="0" charset="1"/>
              </a:rPr>
              <a:t>شماره ملي: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جنسيت: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زن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مرد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6" name="Rectangle 766"/>
          <p:cNvSpPr/>
          <p:nvPr/>
        </p:nvSpPr>
        <p:spPr>
          <a:xfrm rot="0" flipH="0" flipV="0">
            <a:off x="7475219" y="3076979"/>
            <a:ext cx="17939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203" baseline="0" b="0" i="0" dirty="0" spc="0">
                <a:solidFill>
                  <a:srgbClr val="FFFFFF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7" name="Rectangle 767"/>
          <p:cNvSpPr/>
          <p:nvPr/>
        </p:nvSpPr>
        <p:spPr>
          <a:xfrm rot="0" flipH="0" flipV="0">
            <a:off x="6697726" y="3157807"/>
            <a:ext cx="79629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2( آدرس و تلفن  </a:t>
            </a:r>
          </a:p>
        </p:txBody>
      </p:sp>
      <p:sp>
        <p:nvSpPr>
          <p:cNvPr id="768" name="Rectangle 768"/>
          <p:cNvSpPr/>
          <p:nvPr/>
        </p:nvSpPr>
        <p:spPr>
          <a:xfrm rot="0" flipH="0" flipV="0">
            <a:off x="7472171" y="3320822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9" name="Rectangle 769"/>
          <p:cNvSpPr/>
          <p:nvPr/>
        </p:nvSpPr>
        <p:spPr>
          <a:xfrm rot="0" flipH="0" flipV="0">
            <a:off x="3069970" y="3413713"/>
            <a:ext cx="441999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استان :شهر: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0" name="Rectangle 770"/>
          <p:cNvSpPr/>
          <p:nvPr/>
        </p:nvSpPr>
        <p:spPr>
          <a:xfrm rot="0" flipH="0" flipV="0">
            <a:off x="7459980" y="3604118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1" name="Rectangle 771"/>
          <p:cNvSpPr/>
          <p:nvPr/>
        </p:nvSpPr>
        <p:spPr>
          <a:xfrm rot="0" flipH="0" flipV="0">
            <a:off x="6642861" y="3727657"/>
            <a:ext cx="847107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آدرس منزل: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2" name="Rectangle 772"/>
          <p:cNvSpPr/>
          <p:nvPr/>
        </p:nvSpPr>
        <p:spPr>
          <a:xfrm rot="0" flipH="0" flipV="0">
            <a:off x="7459980" y="3918062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3" name="Rectangle 773"/>
          <p:cNvSpPr/>
          <p:nvPr/>
        </p:nvSpPr>
        <p:spPr>
          <a:xfrm rot="0" flipH="0" flipV="0">
            <a:off x="2972435" y="4043125"/>
            <a:ext cx="451822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کدپستي ده رقمي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تلفن همراه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4" name="Rectangle 774"/>
          <p:cNvSpPr/>
          <p:nvPr/>
        </p:nvSpPr>
        <p:spPr>
          <a:xfrm rot="0" flipH="0" flipV="0">
            <a:off x="7459980" y="4233530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5" name="Rectangle 775"/>
          <p:cNvSpPr/>
          <p:nvPr/>
        </p:nvSpPr>
        <p:spPr>
          <a:xfrm rot="0" flipH="0" flipV="0">
            <a:off x="2791079" y="4357069"/>
            <a:ext cx="463335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ثابت:)کد شهرستان درج گردد(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6" name="Rectangle 776"/>
          <p:cNvSpPr/>
          <p:nvPr/>
        </p:nvSpPr>
        <p:spPr>
          <a:xfrm rot="0" flipH="0" flipV="0">
            <a:off x="7479792" y="4529732"/>
            <a:ext cx="6321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77" name="Rectangle 777"/>
          <p:cNvSpPr/>
          <p:nvPr/>
        </p:nvSpPr>
        <p:spPr>
          <a:xfrm rot="0" flipH="0" flipV="0">
            <a:off x="6112509" y="4517215"/>
            <a:ext cx="1380585" cy="2819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46632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24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3( مشخصات فردی )انگليسي( </a:t>
            </a:r>
          </a:p>
        </p:txBody>
      </p:sp>
      <p:sp>
        <p:nvSpPr>
          <p:cNvPr id="778" name="Rectangle 778"/>
          <p:cNvSpPr/>
          <p:nvPr/>
        </p:nvSpPr>
        <p:spPr>
          <a:xfrm rot="0" flipH="0" flipV="0">
            <a:off x="7472171" y="4835678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79" name="Rectangle 779"/>
          <p:cNvSpPr/>
          <p:nvPr/>
        </p:nvSpPr>
        <p:spPr>
          <a:xfrm rot="0" flipH="0" flipV="0">
            <a:off x="271272" y="4909511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First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780" name="Rectangle 780"/>
          <p:cNvSpPr/>
          <p:nvPr/>
        </p:nvSpPr>
        <p:spPr>
          <a:xfrm rot="0" flipH="0" flipV="0">
            <a:off x="7472171" y="5093234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1" name="Rectangle 781"/>
          <p:cNvSpPr/>
          <p:nvPr/>
        </p:nvSpPr>
        <p:spPr>
          <a:xfrm rot="0" flipH="0" flipV="0">
            <a:off x="271272" y="5167067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Last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782" name="Rectangle 782"/>
          <p:cNvSpPr/>
          <p:nvPr/>
        </p:nvSpPr>
        <p:spPr>
          <a:xfrm rot="0" flipH="0" flipV="0">
            <a:off x="7475219" y="5337264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3" name="Rectangle 783"/>
          <p:cNvSpPr/>
          <p:nvPr/>
        </p:nvSpPr>
        <p:spPr>
          <a:xfrm rot="0" flipH="0" flipV="0">
            <a:off x="271272" y="5389825"/>
            <a:ext cx="1168780" cy="17203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1137158" algn="l"/>
                <a:tab pos="1137158" algn="l"/>
              </a:tabLst>
            </a:pPr>
            <a:r>
              <a:rPr lang="en-US" sz="996" baseline="0" b="1" i="0" dirty="0" spc="0">
                <a:solidFill>
                  <a:srgbClr val="000000"/>
                </a:solidFill>
                <a:latin typeface="Times New Roman" pitchFamily="0" charset="1"/>
              </a:rPr>
              <a:t> 	Email:</a:t>
            </a:r>
            <a:r>
              <a:rPr lang="en-US" sz="996" baseline="0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  <a:r>
              <a:rPr lang="en-US" sz="1509" baseline="25301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</a:p>
        </p:txBody>
      </p:sp>
      <p:sp>
        <p:nvSpPr>
          <p:cNvPr id="784" name="Rectangle 784"/>
          <p:cNvSpPr/>
          <p:nvPr/>
        </p:nvSpPr>
        <p:spPr>
          <a:xfrm rot="0" flipH="0" flipV="0">
            <a:off x="4049903" y="5550741"/>
            <a:ext cx="3443348" cy="2788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3344544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00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4( تاييد صحت مندرجات فرم )اين قسمت توسط متقاضي تكميل و تاييد گردد.( </a:t>
            </a:r>
          </a:p>
        </p:txBody>
      </p:sp>
      <p:sp>
        <p:nvSpPr>
          <p:cNvPr id="785" name="Rectangle 785"/>
          <p:cNvSpPr/>
          <p:nvPr/>
        </p:nvSpPr>
        <p:spPr>
          <a:xfrm rot="0" flipH="0" flipV="0">
            <a:off x="7463028" y="5853930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86" name="Rectangle 786"/>
          <p:cNvSpPr/>
          <p:nvPr/>
        </p:nvSpPr>
        <p:spPr>
          <a:xfrm rot="0" flipH="0" flipV="0">
            <a:off x="3830446" y="5983557"/>
            <a:ext cx="3594100" cy="3276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اينجانب ...............................................»توافقنامه صاحب گواهي« که در آدرس  </a:t>
            </a:r>
          </a:p>
          <a:p>
            <a:pPr marL="102108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  <a:hlinkClick r:id="rId100"/>
              </a:rPr>
              <a:t>http://www.gica.ir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قابل دسترس مي باشد را مطالعه نموده و تاييد مي نمايم.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7" name="Rectangle 787"/>
          <p:cNvSpPr/>
          <p:nvPr/>
        </p:nvSpPr>
        <p:spPr>
          <a:xfrm rot="0" flipH="0" flipV="0">
            <a:off x="7391400" y="6359764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8" name="Rectangle 788"/>
          <p:cNvSpPr/>
          <p:nvPr/>
        </p:nvSpPr>
        <p:spPr>
          <a:xfrm rot="0" flipH="0" flipV="0">
            <a:off x="7391400" y="6460348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9" name="Rectangle 789"/>
          <p:cNvSpPr/>
          <p:nvPr/>
        </p:nvSpPr>
        <p:spPr>
          <a:xfrm rot="0" flipH="0" flipV="0">
            <a:off x="606551" y="5974287"/>
            <a:ext cx="1385178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اثر انگشت </a:t>
            </a:r>
          </a:p>
        </p:txBody>
      </p:sp>
      <p:sp>
        <p:nvSpPr>
          <p:cNvPr id="790" name="Rectangle 790"/>
          <p:cNvSpPr/>
          <p:nvPr/>
        </p:nvSpPr>
        <p:spPr>
          <a:xfrm rot="0" flipH="0" flipV="0">
            <a:off x="7481316" y="6851064"/>
            <a:ext cx="12827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1" name="Rectangle 791"/>
          <p:cNvSpPr/>
          <p:nvPr/>
        </p:nvSpPr>
        <p:spPr>
          <a:xfrm rot="0" flipH="0" flipV="0">
            <a:off x="5771134" y="6933009"/>
            <a:ext cx="172184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5( مشخصات سازمان /شرکت )فارسي( </a:t>
            </a:r>
          </a:p>
        </p:txBody>
      </p:sp>
      <p:sp>
        <p:nvSpPr>
          <p:cNvPr id="792" name="Rectangle 792"/>
          <p:cNvSpPr/>
          <p:nvPr/>
        </p:nvSpPr>
        <p:spPr>
          <a:xfrm rot="0" flipH="0" flipV="0">
            <a:off x="7472171" y="709758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3" name="Rectangle 793"/>
          <p:cNvSpPr/>
          <p:nvPr/>
        </p:nvSpPr>
        <p:spPr>
          <a:xfrm rot="0" flipH="0" flipV="0">
            <a:off x="6054597" y="7191963"/>
            <a:ext cx="1435625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ثبتي سازمان/ 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4" name="Rectangle 794"/>
          <p:cNvSpPr/>
          <p:nvPr/>
        </p:nvSpPr>
        <p:spPr>
          <a:xfrm rot="0" flipH="0" flipV="0">
            <a:off x="7472171" y="737190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5" name="Rectangle 795"/>
          <p:cNvSpPr/>
          <p:nvPr/>
        </p:nvSpPr>
        <p:spPr>
          <a:xfrm rot="0" flipH="0" flipV="0">
            <a:off x="6054597" y="7466283"/>
            <a:ext cx="1424844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تجاری سازمان/ شرکت: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6" name="Rectangle 796"/>
          <p:cNvSpPr/>
          <p:nvPr/>
        </p:nvSpPr>
        <p:spPr>
          <a:xfrm rot="0" flipH="0" flipV="0">
            <a:off x="7472171" y="764660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7" name="Rectangle 797"/>
          <p:cNvSpPr/>
          <p:nvPr/>
        </p:nvSpPr>
        <p:spPr>
          <a:xfrm rot="0" flipH="0" flipV="0">
            <a:off x="6123178" y="7740984"/>
            <a:ext cx="137053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سمت سازماني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8" name="Rectangle 798"/>
          <p:cNvSpPr/>
          <p:nvPr/>
        </p:nvSpPr>
        <p:spPr>
          <a:xfrm rot="0" flipH="0" flipV="0">
            <a:off x="7472171" y="792092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9" name="Rectangle 799"/>
          <p:cNvSpPr/>
          <p:nvPr/>
        </p:nvSpPr>
        <p:spPr>
          <a:xfrm rot="0" flipH="0" flipV="0">
            <a:off x="1041196" y="7993710"/>
            <a:ext cx="6451624" cy="36935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294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284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غيردولت</a:t>
            </a:r>
            <a:r>
              <a:rPr lang="en-US" sz="996" baseline="0" b="1" i="0" dirty="0" spc="6253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4012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ملي سازمان/ شرکت:نوع مالكيت:دولتي</a:t>
            </a:r>
          </a:p>
          <a:p>
            <a:pPr marL="810717" rtl="1">
              <a:lnSpc>
                <a:spcPts val="1633"/>
              </a:lnSpc>
            </a:pPr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جهت دريافت اين شناسه، به پايگاه اطلاع رساني شناسه ملي اشخاص حقوقي کشور با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  <a:hlinkClick r:id="rId101"/>
              </a:rPr>
              <a:t>http://ilenc.ir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مراجعه نماييد.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800" name="Rectangle 800"/>
          <p:cNvSpPr/>
          <p:nvPr/>
        </p:nvSpPr>
        <p:spPr>
          <a:xfrm rot="0" flipH="0" flipV="0">
            <a:off x="7470647" y="8384375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1" name="Rectangle 801"/>
          <p:cNvSpPr/>
          <p:nvPr/>
        </p:nvSpPr>
        <p:spPr>
          <a:xfrm rot="0" flipH="0" flipV="0">
            <a:off x="6359397" y="8647890"/>
            <a:ext cx="1133620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نوع سازمان/شرکت : </a:t>
            </a:r>
          </a:p>
        </p:txBody>
      </p:sp>
      <p:sp>
        <p:nvSpPr>
          <p:cNvPr id="802" name="Rectangle 802"/>
          <p:cNvSpPr/>
          <p:nvPr/>
        </p:nvSpPr>
        <p:spPr>
          <a:xfrm rot="0" flipH="0" flipV="0">
            <a:off x="409955" y="8442059"/>
            <a:ext cx="5566232" cy="5048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38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89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سهام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09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تضامن</a:t>
            </a:r>
            <a:r>
              <a:rPr lang="en-US" sz="900" baseline="0" b="1" i="0" dirty="0" spc="6932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647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با مسووليت محدو</a:t>
            </a:r>
            <a:r>
              <a:rPr lang="en-US" sz="900" baseline="0" b="1" i="0" dirty="0" spc="9481" rtl="1">
                <a:solidFill>
                  <a:srgbClr val="000000"/>
                </a:solidFill>
                <a:latin typeface="B Nazanin,Bold" pitchFamily="0" charset="1"/>
              </a:rPr>
              <a:t>د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864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عا</a:t>
            </a:r>
            <a:r>
              <a:rPr lang="en-US" sz="900" baseline="0" b="1" i="0" dirty="0" spc="7792" rtl="1">
                <a:solidFill>
                  <a:srgbClr val="000000"/>
                </a:solidFill>
                <a:latin typeface="B Nazanin,Bold" pitchFamily="0" charset="1"/>
              </a:rPr>
              <a:t>م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37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خاص</a:t>
            </a:r>
          </a:p>
          <a:p>
            <a:pPr marL="13716" rtl="1">
              <a:lnSpc>
                <a:spcPts val="1427"/>
              </a:lnSpc>
            </a:pPr>
            <a:r>
              <a:rPr lang="en-US" sz="900" baseline="0" b="1" i="0" dirty="0" spc="274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29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مدن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69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غيرتجار</a:t>
            </a:r>
            <a:r>
              <a:rPr lang="en-US" sz="900" baseline="0" b="1" i="0" dirty="0" spc="6966" rtl="1">
                <a:solidFill>
                  <a:srgbClr val="000000"/>
                </a:solidFill>
                <a:latin typeface="B Nazanin,Bold" pitchFamily="0" charset="1"/>
              </a:rPr>
              <a:t>ی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26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تعاوني توليد و مصر</a:t>
            </a:r>
            <a:r>
              <a:rPr lang="en-US" sz="900" baseline="0" b="1" i="0" dirty="0" spc="9204" rtl="1">
                <a:solidFill>
                  <a:srgbClr val="000000"/>
                </a:solidFill>
                <a:latin typeface="B Nazanin,Bold" pitchFamily="0" charset="1"/>
              </a:rPr>
              <a:t>ف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57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نسب</a:t>
            </a:r>
            <a:r>
              <a:rPr lang="en-US" sz="900" baseline="0" b="1" i="0" dirty="0" spc="7589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205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غيرسهامي</a:t>
            </a:r>
          </a:p>
          <a:p>
            <a:pPr marL="13716" rtl="1">
              <a:lnSpc>
                <a:spcPts val="1427"/>
              </a:lnSpc>
            </a:pPr>
            <a:r>
              <a:rPr lang="en-US" sz="900" baseline="0" b="1" i="0" dirty="0" spc="835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717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نهاد عمومي غير دولت</a:t>
            </a:r>
            <a:r>
              <a:rPr lang="en-US" sz="900" baseline="0" b="1" i="0" dirty="0" spc="6933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51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شرکت دولت</a:t>
            </a:r>
            <a:r>
              <a:rPr lang="en-US" sz="900" baseline="0" b="1" i="0" dirty="0" spc="9246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4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موسسه دولت</a:t>
            </a:r>
            <a:r>
              <a:rPr lang="en-US" sz="900" baseline="0" b="1" i="0" dirty="0" spc="7590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48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وزارتخانه</a:t>
            </a:r>
          </a:p>
        </p:txBody>
      </p:sp>
      <p:sp>
        <p:nvSpPr>
          <p:cNvPr id="803" name="Rectangle 803"/>
          <p:cNvSpPr/>
          <p:nvPr/>
        </p:nvSpPr>
        <p:spPr>
          <a:xfrm rot="0" flipH="0" flipV="0">
            <a:off x="7463028" y="8970841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805" name="Rectangle 805"/>
          <p:cNvSpPr/>
          <p:nvPr/>
        </p:nvSpPr>
        <p:spPr>
          <a:xfrm rot="0" flipH="0" flipV="0">
            <a:off x="6054597" y="9091197"/>
            <a:ext cx="134236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آدرس سازمان/شرکت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06" name="Rectangle 806"/>
          <p:cNvSpPr/>
          <p:nvPr/>
        </p:nvSpPr>
        <p:spPr>
          <a:xfrm rot="0" flipH="0" flipV="0">
            <a:off x="7485888" y="9263726"/>
            <a:ext cx="2621" cy="121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7" name="Rectangle 807"/>
          <p:cNvSpPr/>
          <p:nvPr/>
        </p:nvSpPr>
        <p:spPr>
          <a:xfrm rot="0" flipH="0" flipV="0">
            <a:off x="3062351" y="9324369"/>
            <a:ext cx="442926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:نمابر: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08" name="Rectangle 808"/>
          <p:cNvSpPr/>
          <p:nvPr/>
        </p:nvSpPr>
        <p:spPr>
          <a:xfrm rot="0" flipH="0" flipV="0">
            <a:off x="7472171" y="9466212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9" name="Rectangle 809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0" name="Rectangle 810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1" name="Rectangle 811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2" name="Rectangle 812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3" name="Rectangle 813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4" name="Rectangle 814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5" name="Rectangle 815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6" name="Rectangle 816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7" name="Rectangle 817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8" name="Rectangle 818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9" name="Rectangle 819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20" name="Rectangle 820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821" name="Freeform 821"/>
          <p:cNvSpPr/>
          <p:nvPr/>
        </p:nvSpPr>
        <p:spPr>
          <a:xfrm rot="0" flipH="0" flipV="0">
            <a:off x="461772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Freeform 822"/>
          <p:cNvSpPr/>
          <p:nvPr/>
        </p:nvSpPr>
        <p:spPr>
          <a:xfrm rot="0" flipH="0" flipV="0">
            <a:off x="461772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Freeform 823"/>
          <p:cNvSpPr/>
          <p:nvPr/>
        </p:nvSpPr>
        <p:spPr>
          <a:xfrm rot="0" flipH="0" flipV="0">
            <a:off x="480059" y="288036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Freeform 824"/>
          <p:cNvSpPr/>
          <p:nvPr/>
        </p:nvSpPr>
        <p:spPr>
          <a:xfrm rot="0" flipH="0" flipV="0">
            <a:off x="2405126" y="288036"/>
            <a:ext cx="18592" cy="19812"/>
          </a:xfrm>
          <a:custGeom>
            <a:pathLst>
              <a:path w="18592" h="19812">
                <a:moveTo>
                  <a:pt x="0" y="19812"/>
                </a:moveTo>
                <a:lnTo>
                  <a:pt x="18592" y="19812"/>
                </a:lnTo>
                <a:lnTo>
                  <a:pt x="18592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Freeform 825"/>
          <p:cNvSpPr/>
          <p:nvPr/>
        </p:nvSpPr>
        <p:spPr>
          <a:xfrm rot="0" flipH="0" flipV="0">
            <a:off x="2405126" y="288036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Freeform 826"/>
          <p:cNvSpPr/>
          <p:nvPr/>
        </p:nvSpPr>
        <p:spPr>
          <a:xfrm rot="0" flipH="0" flipV="0">
            <a:off x="461772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Freeform 827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Freeform 828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Freeform 829"/>
          <p:cNvSpPr/>
          <p:nvPr/>
        </p:nvSpPr>
        <p:spPr>
          <a:xfrm rot="0" flipH="0" flipV="0">
            <a:off x="480059" y="862584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Freeform 830"/>
          <p:cNvSpPr/>
          <p:nvPr/>
        </p:nvSpPr>
        <p:spPr>
          <a:xfrm rot="0" flipH="0" flipV="0">
            <a:off x="2405126" y="307848"/>
            <a:ext cx="18592" cy="554736"/>
          </a:xfrm>
          <a:custGeom>
            <a:pathLst>
              <a:path w="18592" h="554736">
                <a:moveTo>
                  <a:pt x="0" y="554736"/>
                </a:moveTo>
                <a:lnTo>
                  <a:pt x="18592" y="554736"/>
                </a:lnTo>
                <a:lnTo>
                  <a:pt x="18592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Freeform 831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Freeform 832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Freeform 833"/>
          <p:cNvSpPr/>
          <p:nvPr/>
        </p:nvSpPr>
        <p:spPr>
          <a:xfrm rot="0" flipH="0" flipV="0">
            <a:off x="313943" y="9803589"/>
            <a:ext cx="2179955" cy="18287"/>
          </a:xfrm>
          <a:custGeom>
            <a:pathLst>
              <a:path w="2179955" h="18287">
                <a:moveTo>
                  <a:pt x="0" y="18287"/>
                </a:moveTo>
                <a:lnTo>
                  <a:pt x="2179955" y="18287"/>
                </a:lnTo>
                <a:lnTo>
                  <a:pt x="2179955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Freeform 834"/>
          <p:cNvSpPr/>
          <p:nvPr/>
        </p:nvSpPr>
        <p:spPr>
          <a:xfrm rot="0" flipH="0" flipV="0">
            <a:off x="2493898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Freeform 835"/>
          <p:cNvSpPr/>
          <p:nvPr/>
        </p:nvSpPr>
        <p:spPr>
          <a:xfrm rot="0" flipH="0" flipV="0">
            <a:off x="2512186" y="9803589"/>
            <a:ext cx="3043683" cy="18287"/>
          </a:xfrm>
          <a:custGeom>
            <a:pathLst>
              <a:path w="3043683" h="18287">
                <a:moveTo>
                  <a:pt x="0" y="18287"/>
                </a:moveTo>
                <a:lnTo>
                  <a:pt x="3043683" y="18287"/>
                </a:lnTo>
                <a:lnTo>
                  <a:pt x="304368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Freeform 836"/>
          <p:cNvSpPr/>
          <p:nvPr/>
        </p:nvSpPr>
        <p:spPr>
          <a:xfrm rot="0" flipH="0" flipV="0">
            <a:off x="5555869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Freeform 837"/>
          <p:cNvSpPr/>
          <p:nvPr/>
        </p:nvSpPr>
        <p:spPr>
          <a:xfrm rot="0" flipH="0" flipV="0">
            <a:off x="5574157" y="9803589"/>
            <a:ext cx="1885823" cy="18287"/>
          </a:xfrm>
          <a:custGeom>
            <a:pathLst>
              <a:path w="1885823" h="18287">
                <a:moveTo>
                  <a:pt x="0" y="18287"/>
                </a:moveTo>
                <a:lnTo>
                  <a:pt x="1885823" y="18287"/>
                </a:lnTo>
                <a:lnTo>
                  <a:pt x="188582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Freeform 838"/>
          <p:cNvSpPr/>
          <p:nvPr/>
        </p:nvSpPr>
        <p:spPr>
          <a:xfrm rot="0" flipH="0" flipV="0">
            <a:off x="2698114" y="423545"/>
            <a:ext cx="2675256" cy="741680"/>
          </a:xfrm>
          <a:custGeom>
            <a:pathLst>
              <a:path w="2675256" h="741680">
                <a:moveTo>
                  <a:pt x="123571" y="0"/>
                </a:moveTo>
                <a:cubicBezTo>
                  <a:pt x="55372" y="0"/>
                  <a:pt x="0" y="55373"/>
                  <a:pt x="0" y="123572"/>
                </a:cubicBezTo>
                <a:lnTo>
                  <a:pt x="0" y="618110"/>
                </a:lnTo>
                <a:cubicBezTo>
                  <a:pt x="0" y="686309"/>
                  <a:pt x="55372" y="741680"/>
                  <a:pt x="123571" y="741680"/>
                </a:cubicBezTo>
                <a:lnTo>
                  <a:pt x="2551684" y="741680"/>
                </a:lnTo>
                <a:cubicBezTo>
                  <a:pt x="2619883" y="741680"/>
                  <a:pt x="2675256" y="686309"/>
                  <a:pt x="2675256" y="618110"/>
                </a:cubicBezTo>
                <a:lnTo>
                  <a:pt x="2675256" y="123572"/>
                </a:lnTo>
                <a:cubicBezTo>
                  <a:pt x="2675256" y="55373"/>
                  <a:pt x="2619883" y="0"/>
                  <a:pt x="2551684" y="0"/>
                </a:cubicBezTo>
                <a:close/>
                <a:moveTo>
                  <a:pt x="6936741" y="9634855"/>
                </a:moveTo>
              </a:path>
            </a:pathLst>
          </a:custGeom>
          <a:solidFill>
            <a:srgbClr val="243F60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39" name="Picture 839"/>
          <p:cNvPicPr>
            <a:picLocks noChangeAspect="0" noChangeArrowheads="1"/>
          </p:cNvPicPr>
          <p:nvPr/>
        </p:nvPicPr>
        <p:blipFill>
          <a:blip r:embed="rId8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72714" y="385445"/>
            <a:ext cx="2700655" cy="767080"/>
          </a:xfrm>
          <a:prstGeom prst="rect">
            <a:avLst/>
          </a:prstGeom>
          <a:noFill/>
          <a:extLst/>
        </p:spPr>
      </p:pic>
      <p:sp>
        <p:nvSpPr>
          <p:cNvPr id="840" name="Freeform 840"/>
          <p:cNvSpPr/>
          <p:nvPr/>
        </p:nvSpPr>
        <p:spPr>
          <a:xfrm rot="0" flipH="0" flipV="0">
            <a:off x="2685414" y="398145"/>
            <a:ext cx="2675256" cy="741680"/>
          </a:xfrm>
          <a:custGeom>
            <a:pathLst>
              <a:path w="2675256" h="741680">
                <a:moveTo>
                  <a:pt x="123571" y="0"/>
                </a:moveTo>
                <a:cubicBezTo>
                  <a:pt x="55372" y="0"/>
                  <a:pt x="0" y="55373"/>
                  <a:pt x="0" y="123572"/>
                </a:cubicBezTo>
                <a:lnTo>
                  <a:pt x="0" y="618110"/>
                </a:lnTo>
                <a:cubicBezTo>
                  <a:pt x="0" y="686309"/>
                  <a:pt x="55372" y="741680"/>
                  <a:pt x="123571" y="741680"/>
                </a:cubicBezTo>
                <a:lnTo>
                  <a:pt x="2551684" y="741680"/>
                </a:lnTo>
                <a:cubicBezTo>
                  <a:pt x="2619883" y="741680"/>
                  <a:pt x="2675256" y="686309"/>
                  <a:pt x="2675256" y="618110"/>
                </a:cubicBezTo>
                <a:lnTo>
                  <a:pt x="2675256" y="123572"/>
                </a:lnTo>
                <a:cubicBezTo>
                  <a:pt x="2675256" y="55373"/>
                  <a:pt x="2619883" y="0"/>
                  <a:pt x="2551684" y="0"/>
                </a:cubicBezTo>
                <a:close/>
                <a:moveTo>
                  <a:pt x="6974841" y="9660255"/>
                </a:moveTo>
              </a:path>
            </a:pathLst>
          </a:custGeom>
          <a:noFill/>
          <a:ln w="12700" cap="rnd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41" name="Picture 120"/>
          <p:cNvPicPr>
            <a:picLocks noChangeAspect="0" noChangeArrowheads="1"/>
          </p:cNvPicPr>
          <p:nvPr/>
        </p:nvPicPr>
        <p:blipFill>
          <a:blip r:embed="rId8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9340" y="239268"/>
            <a:ext cx="938783" cy="810768"/>
          </a:xfrm>
          <a:prstGeom prst="rect">
            <a:avLst/>
          </a:prstGeom>
          <a:noFill/>
          <a:extLst/>
        </p:spPr>
      </p:pic>
      <p:sp>
        <p:nvSpPr>
          <p:cNvPr id="842" name="Freeform 842"/>
          <p:cNvSpPr/>
          <p:nvPr/>
        </p:nvSpPr>
        <p:spPr>
          <a:xfrm rot="0" flipH="0" flipV="0">
            <a:off x="213359" y="1260602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Freeform 843"/>
          <p:cNvSpPr/>
          <p:nvPr/>
        </p:nvSpPr>
        <p:spPr>
          <a:xfrm rot="0" flipH="0" flipV="0">
            <a:off x="281940" y="1260602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Freeform 844"/>
          <p:cNvSpPr/>
          <p:nvPr/>
        </p:nvSpPr>
        <p:spPr>
          <a:xfrm rot="0" flipH="0" flipV="0">
            <a:off x="210032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Freeform 845"/>
          <p:cNvSpPr/>
          <p:nvPr/>
        </p:nvSpPr>
        <p:spPr>
          <a:xfrm rot="0" flipH="0" flipV="0">
            <a:off x="210032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Freeform 846"/>
          <p:cNvSpPr/>
          <p:nvPr/>
        </p:nvSpPr>
        <p:spPr>
          <a:xfrm rot="0" flipH="0" flipV="0">
            <a:off x="2106422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Freeform 847"/>
          <p:cNvSpPr/>
          <p:nvPr/>
        </p:nvSpPr>
        <p:spPr>
          <a:xfrm rot="0" flipH="0" flipV="0">
            <a:off x="2356357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Freeform 848"/>
          <p:cNvSpPr/>
          <p:nvPr/>
        </p:nvSpPr>
        <p:spPr>
          <a:xfrm rot="0" flipH="0" flipV="0">
            <a:off x="2362454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Freeform 849"/>
          <p:cNvSpPr/>
          <p:nvPr/>
        </p:nvSpPr>
        <p:spPr>
          <a:xfrm rot="0" flipH="0" flipV="0">
            <a:off x="2612770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Freeform 850"/>
          <p:cNvSpPr/>
          <p:nvPr/>
        </p:nvSpPr>
        <p:spPr>
          <a:xfrm rot="0" flipH="0" flipV="0">
            <a:off x="2618867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Freeform 851"/>
          <p:cNvSpPr/>
          <p:nvPr/>
        </p:nvSpPr>
        <p:spPr>
          <a:xfrm rot="0" flipH="0" flipV="0">
            <a:off x="2870326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Freeform 852"/>
          <p:cNvSpPr/>
          <p:nvPr/>
        </p:nvSpPr>
        <p:spPr>
          <a:xfrm rot="0" flipH="0" flipV="0">
            <a:off x="2876423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Freeform 853"/>
          <p:cNvSpPr/>
          <p:nvPr/>
        </p:nvSpPr>
        <p:spPr>
          <a:xfrm rot="0" flipH="0" flipV="0">
            <a:off x="312635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Freeform 854"/>
          <p:cNvSpPr/>
          <p:nvPr/>
        </p:nvSpPr>
        <p:spPr>
          <a:xfrm rot="0" flipH="0" flipV="0">
            <a:off x="3132454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Freeform 855"/>
          <p:cNvSpPr/>
          <p:nvPr/>
        </p:nvSpPr>
        <p:spPr>
          <a:xfrm rot="0" flipH="0" flipV="0">
            <a:off x="338239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Freeform 856"/>
          <p:cNvSpPr/>
          <p:nvPr/>
        </p:nvSpPr>
        <p:spPr>
          <a:xfrm rot="0" flipH="0" flipV="0">
            <a:off x="338848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Freeform 857"/>
          <p:cNvSpPr/>
          <p:nvPr/>
        </p:nvSpPr>
        <p:spPr>
          <a:xfrm rot="0" flipH="0" flipV="0">
            <a:off x="3638422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Freeform 858"/>
          <p:cNvSpPr/>
          <p:nvPr/>
        </p:nvSpPr>
        <p:spPr>
          <a:xfrm rot="0" flipH="0" flipV="0">
            <a:off x="3644519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Freeform 859"/>
          <p:cNvSpPr/>
          <p:nvPr/>
        </p:nvSpPr>
        <p:spPr>
          <a:xfrm rot="0" flipH="0" flipV="0">
            <a:off x="389445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Freeform 860"/>
          <p:cNvSpPr/>
          <p:nvPr/>
        </p:nvSpPr>
        <p:spPr>
          <a:xfrm rot="0" flipH="0" flipV="0">
            <a:off x="3900551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Freeform 861"/>
          <p:cNvSpPr/>
          <p:nvPr/>
        </p:nvSpPr>
        <p:spPr>
          <a:xfrm rot="0" flipH="0" flipV="0">
            <a:off x="415074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Freeform 862"/>
          <p:cNvSpPr/>
          <p:nvPr/>
        </p:nvSpPr>
        <p:spPr>
          <a:xfrm rot="0" flipH="0" flipV="0">
            <a:off x="4156836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Freeform 863"/>
          <p:cNvSpPr/>
          <p:nvPr/>
        </p:nvSpPr>
        <p:spPr>
          <a:xfrm rot="0" flipH="0" flipV="0">
            <a:off x="440829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Freeform 864"/>
          <p:cNvSpPr/>
          <p:nvPr/>
        </p:nvSpPr>
        <p:spPr>
          <a:xfrm rot="0" flipH="0" flipV="0">
            <a:off x="4414392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Freeform 865"/>
          <p:cNvSpPr/>
          <p:nvPr/>
        </p:nvSpPr>
        <p:spPr>
          <a:xfrm rot="0" flipH="0" flipV="0">
            <a:off x="466432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Freeform 866"/>
          <p:cNvSpPr/>
          <p:nvPr/>
        </p:nvSpPr>
        <p:spPr>
          <a:xfrm rot="0" flipH="0" flipV="0">
            <a:off x="4670425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Freeform 867"/>
          <p:cNvSpPr/>
          <p:nvPr/>
        </p:nvSpPr>
        <p:spPr>
          <a:xfrm rot="0" flipH="0" flipV="0">
            <a:off x="4920360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Freeform 868"/>
          <p:cNvSpPr/>
          <p:nvPr/>
        </p:nvSpPr>
        <p:spPr>
          <a:xfrm rot="0" flipH="0" flipV="0">
            <a:off x="4926457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Freeform 869"/>
          <p:cNvSpPr/>
          <p:nvPr/>
        </p:nvSpPr>
        <p:spPr>
          <a:xfrm rot="0" flipH="0" flipV="0">
            <a:off x="517639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Freeform 870"/>
          <p:cNvSpPr/>
          <p:nvPr/>
        </p:nvSpPr>
        <p:spPr>
          <a:xfrm rot="0" flipH="0" flipV="0">
            <a:off x="5182489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Freeform 871"/>
          <p:cNvSpPr/>
          <p:nvPr/>
        </p:nvSpPr>
        <p:spPr>
          <a:xfrm rot="0" flipH="0" flipV="0">
            <a:off x="543394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Freeform 872"/>
          <p:cNvSpPr/>
          <p:nvPr/>
        </p:nvSpPr>
        <p:spPr>
          <a:xfrm rot="0" flipH="0" flipV="0">
            <a:off x="5440045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Freeform 873"/>
          <p:cNvSpPr/>
          <p:nvPr/>
        </p:nvSpPr>
        <p:spPr>
          <a:xfrm rot="0" flipH="0" flipV="0">
            <a:off x="568998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Freeform 874"/>
          <p:cNvSpPr/>
          <p:nvPr/>
        </p:nvSpPr>
        <p:spPr>
          <a:xfrm rot="0" flipH="0" flipV="0">
            <a:off x="5696077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Freeform 875"/>
          <p:cNvSpPr/>
          <p:nvPr/>
        </p:nvSpPr>
        <p:spPr>
          <a:xfrm rot="0" flipH="0" flipV="0">
            <a:off x="594639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Freeform 876"/>
          <p:cNvSpPr/>
          <p:nvPr/>
        </p:nvSpPr>
        <p:spPr>
          <a:xfrm rot="0" flipH="0" flipV="0">
            <a:off x="5952490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Freeform 877"/>
          <p:cNvSpPr/>
          <p:nvPr/>
        </p:nvSpPr>
        <p:spPr>
          <a:xfrm rot="0" flipH="0" flipV="0">
            <a:off x="620395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Freeform 878"/>
          <p:cNvSpPr/>
          <p:nvPr/>
        </p:nvSpPr>
        <p:spPr>
          <a:xfrm rot="0" flipH="0" flipV="0">
            <a:off x="621004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Freeform 879"/>
          <p:cNvSpPr/>
          <p:nvPr/>
        </p:nvSpPr>
        <p:spPr>
          <a:xfrm rot="0" flipH="0" flipV="0">
            <a:off x="645998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Freeform 880"/>
          <p:cNvSpPr/>
          <p:nvPr/>
        </p:nvSpPr>
        <p:spPr>
          <a:xfrm rot="0" flipH="0" flipV="0">
            <a:off x="6466078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Freeform 881"/>
          <p:cNvSpPr/>
          <p:nvPr/>
        </p:nvSpPr>
        <p:spPr>
          <a:xfrm rot="0" flipH="0" flipV="0">
            <a:off x="671601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Freeform 882"/>
          <p:cNvSpPr/>
          <p:nvPr/>
        </p:nvSpPr>
        <p:spPr>
          <a:xfrm rot="0" flipH="0" flipV="0">
            <a:off x="6722109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Freeform 883"/>
          <p:cNvSpPr/>
          <p:nvPr/>
        </p:nvSpPr>
        <p:spPr>
          <a:xfrm rot="0" flipH="0" flipV="0">
            <a:off x="6973569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Freeform 884"/>
          <p:cNvSpPr/>
          <p:nvPr/>
        </p:nvSpPr>
        <p:spPr>
          <a:xfrm rot="0" flipH="0" flipV="0">
            <a:off x="697966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Freeform 885"/>
          <p:cNvSpPr/>
          <p:nvPr/>
        </p:nvSpPr>
        <p:spPr>
          <a:xfrm rot="0" flipH="0" flipV="0">
            <a:off x="722960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Freeform 886"/>
          <p:cNvSpPr/>
          <p:nvPr/>
        </p:nvSpPr>
        <p:spPr>
          <a:xfrm rot="0" flipH="0" flipV="0">
            <a:off x="7235697" y="158216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Freeform 887"/>
          <p:cNvSpPr/>
          <p:nvPr/>
        </p:nvSpPr>
        <p:spPr>
          <a:xfrm rot="0" flipH="0" flipV="0">
            <a:off x="7485888" y="15821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Freeform 888"/>
          <p:cNvSpPr/>
          <p:nvPr/>
        </p:nvSpPr>
        <p:spPr>
          <a:xfrm rot="0" flipH="0" flipV="0">
            <a:off x="7485888" y="15821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Freeform 889"/>
          <p:cNvSpPr/>
          <p:nvPr/>
        </p:nvSpPr>
        <p:spPr>
          <a:xfrm rot="0" flipH="0" flipV="0">
            <a:off x="2100326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Freeform 890"/>
          <p:cNvSpPr/>
          <p:nvPr/>
        </p:nvSpPr>
        <p:spPr>
          <a:xfrm rot="0" flipH="0" flipV="0">
            <a:off x="2356357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Freeform 891"/>
          <p:cNvSpPr/>
          <p:nvPr/>
        </p:nvSpPr>
        <p:spPr>
          <a:xfrm rot="0" flipH="0" flipV="0">
            <a:off x="2612770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Freeform 892"/>
          <p:cNvSpPr/>
          <p:nvPr/>
        </p:nvSpPr>
        <p:spPr>
          <a:xfrm rot="0" flipH="0" flipV="0">
            <a:off x="2870326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Freeform 893"/>
          <p:cNvSpPr/>
          <p:nvPr/>
        </p:nvSpPr>
        <p:spPr>
          <a:xfrm rot="0" flipH="0" flipV="0">
            <a:off x="312635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Freeform 894"/>
          <p:cNvSpPr/>
          <p:nvPr/>
        </p:nvSpPr>
        <p:spPr>
          <a:xfrm rot="0" flipH="0" flipV="0">
            <a:off x="338239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Freeform 895"/>
          <p:cNvSpPr/>
          <p:nvPr/>
        </p:nvSpPr>
        <p:spPr>
          <a:xfrm rot="0" flipH="0" flipV="0">
            <a:off x="3638422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Freeform 896"/>
          <p:cNvSpPr/>
          <p:nvPr/>
        </p:nvSpPr>
        <p:spPr>
          <a:xfrm rot="0" flipH="0" flipV="0">
            <a:off x="389445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Freeform 897"/>
          <p:cNvSpPr/>
          <p:nvPr/>
        </p:nvSpPr>
        <p:spPr>
          <a:xfrm rot="0" flipH="0" flipV="0">
            <a:off x="415074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Freeform 898"/>
          <p:cNvSpPr/>
          <p:nvPr/>
        </p:nvSpPr>
        <p:spPr>
          <a:xfrm rot="0" flipH="0" flipV="0">
            <a:off x="4408296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Freeform 899"/>
          <p:cNvSpPr/>
          <p:nvPr/>
        </p:nvSpPr>
        <p:spPr>
          <a:xfrm rot="0" flipH="0" flipV="0">
            <a:off x="466432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Freeform 900"/>
          <p:cNvSpPr/>
          <p:nvPr/>
        </p:nvSpPr>
        <p:spPr>
          <a:xfrm rot="0" flipH="0" flipV="0">
            <a:off x="4920360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Freeform 901"/>
          <p:cNvSpPr/>
          <p:nvPr/>
        </p:nvSpPr>
        <p:spPr>
          <a:xfrm rot="0" flipH="0" flipV="0">
            <a:off x="517639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Freeform 902"/>
          <p:cNvSpPr/>
          <p:nvPr/>
        </p:nvSpPr>
        <p:spPr>
          <a:xfrm rot="0" flipH="0" flipV="0">
            <a:off x="543394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Freeform 903"/>
          <p:cNvSpPr/>
          <p:nvPr/>
        </p:nvSpPr>
        <p:spPr>
          <a:xfrm rot="0" flipH="0" flipV="0">
            <a:off x="568998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4" name="Freeform 904"/>
          <p:cNvSpPr/>
          <p:nvPr/>
        </p:nvSpPr>
        <p:spPr>
          <a:xfrm rot="0" flipH="0" flipV="0">
            <a:off x="594639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5" name="Freeform 905"/>
          <p:cNvSpPr/>
          <p:nvPr/>
        </p:nvSpPr>
        <p:spPr>
          <a:xfrm rot="0" flipH="0" flipV="0">
            <a:off x="620395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6" name="Freeform 906"/>
          <p:cNvSpPr/>
          <p:nvPr/>
        </p:nvSpPr>
        <p:spPr>
          <a:xfrm rot="0" flipH="0" flipV="0">
            <a:off x="645998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7" name="Freeform 907"/>
          <p:cNvSpPr/>
          <p:nvPr/>
        </p:nvSpPr>
        <p:spPr>
          <a:xfrm rot="0" flipH="0" flipV="0">
            <a:off x="671601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8" name="Freeform 908"/>
          <p:cNvSpPr/>
          <p:nvPr/>
        </p:nvSpPr>
        <p:spPr>
          <a:xfrm rot="0" flipH="0" flipV="0">
            <a:off x="6973569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9" name="Freeform 909"/>
          <p:cNvSpPr/>
          <p:nvPr/>
        </p:nvSpPr>
        <p:spPr>
          <a:xfrm rot="0" flipH="0" flipV="0">
            <a:off x="722960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0" name="Freeform 910"/>
          <p:cNvSpPr/>
          <p:nvPr/>
        </p:nvSpPr>
        <p:spPr>
          <a:xfrm rot="0" flipH="0" flipV="0">
            <a:off x="7485888" y="158826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1" name="Freeform 911"/>
          <p:cNvSpPr/>
          <p:nvPr/>
        </p:nvSpPr>
        <p:spPr>
          <a:xfrm rot="0" flipH="0" flipV="0">
            <a:off x="2100326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2" name="Freeform 912"/>
          <p:cNvSpPr/>
          <p:nvPr/>
        </p:nvSpPr>
        <p:spPr>
          <a:xfrm rot="0" flipH="0" flipV="0">
            <a:off x="2106422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3" name="Freeform 913"/>
          <p:cNvSpPr/>
          <p:nvPr/>
        </p:nvSpPr>
        <p:spPr>
          <a:xfrm rot="0" flipH="0" flipV="0">
            <a:off x="2356357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4" name="Freeform 914"/>
          <p:cNvSpPr/>
          <p:nvPr/>
        </p:nvSpPr>
        <p:spPr>
          <a:xfrm rot="0" flipH="0" flipV="0">
            <a:off x="2362454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5" name="Freeform 915"/>
          <p:cNvSpPr/>
          <p:nvPr/>
        </p:nvSpPr>
        <p:spPr>
          <a:xfrm rot="0" flipH="0" flipV="0">
            <a:off x="2612770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6" name="Freeform 916"/>
          <p:cNvSpPr/>
          <p:nvPr/>
        </p:nvSpPr>
        <p:spPr>
          <a:xfrm rot="0" flipH="0" flipV="0">
            <a:off x="2618867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7" name="Freeform 917"/>
          <p:cNvSpPr/>
          <p:nvPr/>
        </p:nvSpPr>
        <p:spPr>
          <a:xfrm rot="0" flipH="0" flipV="0">
            <a:off x="2870326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8" name="Freeform 918"/>
          <p:cNvSpPr/>
          <p:nvPr/>
        </p:nvSpPr>
        <p:spPr>
          <a:xfrm rot="0" flipH="0" flipV="0">
            <a:off x="2876423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9" name="Freeform 919"/>
          <p:cNvSpPr/>
          <p:nvPr/>
        </p:nvSpPr>
        <p:spPr>
          <a:xfrm rot="0" flipH="0" flipV="0">
            <a:off x="312635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0" name="Freeform 920"/>
          <p:cNvSpPr/>
          <p:nvPr/>
        </p:nvSpPr>
        <p:spPr>
          <a:xfrm rot="0" flipH="0" flipV="0">
            <a:off x="3132454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1" name="Freeform 921"/>
          <p:cNvSpPr/>
          <p:nvPr/>
        </p:nvSpPr>
        <p:spPr>
          <a:xfrm rot="0" flipH="0" flipV="0">
            <a:off x="338239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2" name="Freeform 922"/>
          <p:cNvSpPr/>
          <p:nvPr/>
        </p:nvSpPr>
        <p:spPr>
          <a:xfrm rot="0" flipH="0" flipV="0">
            <a:off x="338848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3" name="Freeform 923"/>
          <p:cNvSpPr/>
          <p:nvPr/>
        </p:nvSpPr>
        <p:spPr>
          <a:xfrm rot="0" flipH="0" flipV="0">
            <a:off x="3638422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4" name="Freeform 924"/>
          <p:cNvSpPr/>
          <p:nvPr/>
        </p:nvSpPr>
        <p:spPr>
          <a:xfrm rot="0" flipH="0" flipV="0">
            <a:off x="3644519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5" name="Freeform 925"/>
          <p:cNvSpPr/>
          <p:nvPr/>
        </p:nvSpPr>
        <p:spPr>
          <a:xfrm rot="0" flipH="0" flipV="0">
            <a:off x="389445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6" name="Freeform 926"/>
          <p:cNvSpPr/>
          <p:nvPr/>
        </p:nvSpPr>
        <p:spPr>
          <a:xfrm rot="0" flipH="0" flipV="0">
            <a:off x="3900551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7" name="Freeform 927"/>
          <p:cNvSpPr/>
          <p:nvPr/>
        </p:nvSpPr>
        <p:spPr>
          <a:xfrm rot="0" flipH="0" flipV="0">
            <a:off x="415074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8" name="Freeform 928"/>
          <p:cNvSpPr/>
          <p:nvPr/>
        </p:nvSpPr>
        <p:spPr>
          <a:xfrm rot="0" flipH="0" flipV="0">
            <a:off x="4156836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9" name="Freeform 929"/>
          <p:cNvSpPr/>
          <p:nvPr/>
        </p:nvSpPr>
        <p:spPr>
          <a:xfrm rot="0" flipH="0" flipV="0">
            <a:off x="4408296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0" name="Freeform 930"/>
          <p:cNvSpPr/>
          <p:nvPr/>
        </p:nvSpPr>
        <p:spPr>
          <a:xfrm rot="0" flipH="0" flipV="0">
            <a:off x="4414392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1" name="Freeform 931"/>
          <p:cNvSpPr/>
          <p:nvPr/>
        </p:nvSpPr>
        <p:spPr>
          <a:xfrm rot="0" flipH="0" flipV="0">
            <a:off x="466432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2" name="Freeform 932"/>
          <p:cNvSpPr/>
          <p:nvPr/>
        </p:nvSpPr>
        <p:spPr>
          <a:xfrm rot="0" flipH="0" flipV="0">
            <a:off x="4670425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3" name="Freeform 933"/>
          <p:cNvSpPr/>
          <p:nvPr/>
        </p:nvSpPr>
        <p:spPr>
          <a:xfrm rot="0" flipH="0" flipV="0">
            <a:off x="4920360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4" name="Freeform 934"/>
          <p:cNvSpPr/>
          <p:nvPr/>
        </p:nvSpPr>
        <p:spPr>
          <a:xfrm rot="0" flipH="0" flipV="0">
            <a:off x="4926457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5" name="Freeform 935"/>
          <p:cNvSpPr/>
          <p:nvPr/>
        </p:nvSpPr>
        <p:spPr>
          <a:xfrm rot="0" flipH="0" flipV="0">
            <a:off x="517639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6" name="Freeform 936"/>
          <p:cNvSpPr/>
          <p:nvPr/>
        </p:nvSpPr>
        <p:spPr>
          <a:xfrm rot="0" flipH="0" flipV="0">
            <a:off x="5182489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7" name="Freeform 937"/>
          <p:cNvSpPr/>
          <p:nvPr/>
        </p:nvSpPr>
        <p:spPr>
          <a:xfrm rot="0" flipH="0" flipV="0">
            <a:off x="543394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8" name="Freeform 938"/>
          <p:cNvSpPr/>
          <p:nvPr/>
        </p:nvSpPr>
        <p:spPr>
          <a:xfrm rot="0" flipH="0" flipV="0">
            <a:off x="5440045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9" name="Freeform 939"/>
          <p:cNvSpPr/>
          <p:nvPr/>
        </p:nvSpPr>
        <p:spPr>
          <a:xfrm rot="0" flipH="0" flipV="0">
            <a:off x="568998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0" name="Freeform 940"/>
          <p:cNvSpPr/>
          <p:nvPr/>
        </p:nvSpPr>
        <p:spPr>
          <a:xfrm rot="0" flipH="0" flipV="0">
            <a:off x="5696077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1" name="Freeform 941"/>
          <p:cNvSpPr/>
          <p:nvPr/>
        </p:nvSpPr>
        <p:spPr>
          <a:xfrm rot="0" flipH="0" flipV="0">
            <a:off x="594639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2" name="Freeform 942"/>
          <p:cNvSpPr/>
          <p:nvPr/>
        </p:nvSpPr>
        <p:spPr>
          <a:xfrm rot="0" flipH="0" flipV="0">
            <a:off x="5952490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3" name="Freeform 943"/>
          <p:cNvSpPr/>
          <p:nvPr/>
        </p:nvSpPr>
        <p:spPr>
          <a:xfrm rot="0" flipH="0" flipV="0">
            <a:off x="620395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4" name="Freeform 944"/>
          <p:cNvSpPr/>
          <p:nvPr/>
        </p:nvSpPr>
        <p:spPr>
          <a:xfrm rot="0" flipH="0" flipV="0">
            <a:off x="621004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5" name="Freeform 945"/>
          <p:cNvSpPr/>
          <p:nvPr/>
        </p:nvSpPr>
        <p:spPr>
          <a:xfrm rot="0" flipH="0" flipV="0">
            <a:off x="645998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6" name="Freeform 946"/>
          <p:cNvSpPr/>
          <p:nvPr/>
        </p:nvSpPr>
        <p:spPr>
          <a:xfrm rot="0" flipH="0" flipV="0">
            <a:off x="6466078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7" name="Freeform 947"/>
          <p:cNvSpPr/>
          <p:nvPr/>
        </p:nvSpPr>
        <p:spPr>
          <a:xfrm rot="0" flipH="0" flipV="0">
            <a:off x="671601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8" name="Freeform 948"/>
          <p:cNvSpPr/>
          <p:nvPr/>
        </p:nvSpPr>
        <p:spPr>
          <a:xfrm rot="0" flipH="0" flipV="0">
            <a:off x="6722109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9" name="Freeform 949"/>
          <p:cNvSpPr/>
          <p:nvPr/>
        </p:nvSpPr>
        <p:spPr>
          <a:xfrm rot="0" flipH="0" flipV="0">
            <a:off x="6973569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0" name="Freeform 950"/>
          <p:cNvSpPr/>
          <p:nvPr/>
        </p:nvSpPr>
        <p:spPr>
          <a:xfrm rot="0" flipH="0" flipV="0">
            <a:off x="697966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1" name="Freeform 951"/>
          <p:cNvSpPr/>
          <p:nvPr/>
        </p:nvSpPr>
        <p:spPr>
          <a:xfrm rot="0" flipH="0" flipV="0">
            <a:off x="722960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2" name="Freeform 952"/>
          <p:cNvSpPr/>
          <p:nvPr/>
        </p:nvSpPr>
        <p:spPr>
          <a:xfrm rot="0" flipH="0" flipV="0">
            <a:off x="7235697" y="177723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3" name="Freeform 953"/>
          <p:cNvSpPr/>
          <p:nvPr/>
        </p:nvSpPr>
        <p:spPr>
          <a:xfrm rot="0" flipH="0" flipV="0">
            <a:off x="7485888" y="17772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4" name="Freeform 954"/>
          <p:cNvSpPr/>
          <p:nvPr/>
        </p:nvSpPr>
        <p:spPr>
          <a:xfrm rot="0" flipH="0" flipV="0">
            <a:off x="2100326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5" name="Freeform 955"/>
          <p:cNvSpPr/>
          <p:nvPr/>
        </p:nvSpPr>
        <p:spPr>
          <a:xfrm rot="0" flipH="0" flipV="0">
            <a:off x="2356357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6" name="Freeform 956"/>
          <p:cNvSpPr/>
          <p:nvPr/>
        </p:nvSpPr>
        <p:spPr>
          <a:xfrm rot="0" flipH="0" flipV="0">
            <a:off x="2612770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7" name="Freeform 957"/>
          <p:cNvSpPr/>
          <p:nvPr/>
        </p:nvSpPr>
        <p:spPr>
          <a:xfrm rot="0" flipH="0" flipV="0">
            <a:off x="2870326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8" name="Freeform 958"/>
          <p:cNvSpPr/>
          <p:nvPr/>
        </p:nvSpPr>
        <p:spPr>
          <a:xfrm rot="0" flipH="0" flipV="0">
            <a:off x="312635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9" name="Freeform 959"/>
          <p:cNvSpPr/>
          <p:nvPr/>
        </p:nvSpPr>
        <p:spPr>
          <a:xfrm rot="0" flipH="0" flipV="0">
            <a:off x="338239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0" name="Freeform 960"/>
          <p:cNvSpPr/>
          <p:nvPr/>
        </p:nvSpPr>
        <p:spPr>
          <a:xfrm rot="0" flipH="0" flipV="0">
            <a:off x="3638422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1" name="Freeform 961"/>
          <p:cNvSpPr/>
          <p:nvPr/>
        </p:nvSpPr>
        <p:spPr>
          <a:xfrm rot="0" flipH="0" flipV="0">
            <a:off x="389445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2" name="Freeform 962"/>
          <p:cNvSpPr/>
          <p:nvPr/>
        </p:nvSpPr>
        <p:spPr>
          <a:xfrm rot="0" flipH="0" flipV="0">
            <a:off x="415074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3" name="Freeform 963"/>
          <p:cNvSpPr/>
          <p:nvPr/>
        </p:nvSpPr>
        <p:spPr>
          <a:xfrm rot="0" flipH="0" flipV="0">
            <a:off x="4408296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4" name="Freeform 964"/>
          <p:cNvSpPr/>
          <p:nvPr/>
        </p:nvSpPr>
        <p:spPr>
          <a:xfrm rot="0" flipH="0" flipV="0">
            <a:off x="466432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5" name="Freeform 965"/>
          <p:cNvSpPr/>
          <p:nvPr/>
        </p:nvSpPr>
        <p:spPr>
          <a:xfrm rot="0" flipH="0" flipV="0">
            <a:off x="4920360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6" name="Freeform 966"/>
          <p:cNvSpPr/>
          <p:nvPr/>
        </p:nvSpPr>
        <p:spPr>
          <a:xfrm rot="0" flipH="0" flipV="0">
            <a:off x="517639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7" name="Freeform 967"/>
          <p:cNvSpPr/>
          <p:nvPr/>
        </p:nvSpPr>
        <p:spPr>
          <a:xfrm rot="0" flipH="0" flipV="0">
            <a:off x="543394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8" name="Freeform 968"/>
          <p:cNvSpPr/>
          <p:nvPr/>
        </p:nvSpPr>
        <p:spPr>
          <a:xfrm rot="0" flipH="0" flipV="0">
            <a:off x="568998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9" name="Freeform 969"/>
          <p:cNvSpPr/>
          <p:nvPr/>
        </p:nvSpPr>
        <p:spPr>
          <a:xfrm rot="0" flipH="0" flipV="0">
            <a:off x="594639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0" name="Freeform 970"/>
          <p:cNvSpPr/>
          <p:nvPr/>
        </p:nvSpPr>
        <p:spPr>
          <a:xfrm rot="0" flipH="0" flipV="0">
            <a:off x="620395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1" name="Freeform 971"/>
          <p:cNvSpPr/>
          <p:nvPr/>
        </p:nvSpPr>
        <p:spPr>
          <a:xfrm rot="0" flipH="0" flipV="0">
            <a:off x="645998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2" name="Freeform 972"/>
          <p:cNvSpPr/>
          <p:nvPr/>
        </p:nvSpPr>
        <p:spPr>
          <a:xfrm rot="0" flipH="0" flipV="0">
            <a:off x="671601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3" name="Freeform 973"/>
          <p:cNvSpPr/>
          <p:nvPr/>
        </p:nvSpPr>
        <p:spPr>
          <a:xfrm rot="0" flipH="0" flipV="0">
            <a:off x="6973569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4" name="Freeform 974"/>
          <p:cNvSpPr/>
          <p:nvPr/>
        </p:nvSpPr>
        <p:spPr>
          <a:xfrm rot="0" flipH="0" flipV="0">
            <a:off x="722960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5" name="Freeform 975"/>
          <p:cNvSpPr/>
          <p:nvPr/>
        </p:nvSpPr>
        <p:spPr>
          <a:xfrm rot="0" flipH="0" flipV="0">
            <a:off x="7485888" y="1783334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6" name="Freeform 976"/>
          <p:cNvSpPr/>
          <p:nvPr/>
        </p:nvSpPr>
        <p:spPr>
          <a:xfrm rot="0" flipH="0" flipV="0">
            <a:off x="2100326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7" name="Freeform 977"/>
          <p:cNvSpPr/>
          <p:nvPr/>
        </p:nvSpPr>
        <p:spPr>
          <a:xfrm rot="0" flipH="0" flipV="0">
            <a:off x="2106422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8" name="Freeform 978"/>
          <p:cNvSpPr/>
          <p:nvPr/>
        </p:nvSpPr>
        <p:spPr>
          <a:xfrm rot="0" flipH="0" flipV="0">
            <a:off x="2356357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9" name="Freeform 979"/>
          <p:cNvSpPr/>
          <p:nvPr/>
        </p:nvSpPr>
        <p:spPr>
          <a:xfrm rot="0" flipH="0" flipV="0">
            <a:off x="2362454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0" name="Freeform 980"/>
          <p:cNvSpPr/>
          <p:nvPr/>
        </p:nvSpPr>
        <p:spPr>
          <a:xfrm rot="0" flipH="0" flipV="0">
            <a:off x="2612770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1" name="Freeform 981"/>
          <p:cNvSpPr/>
          <p:nvPr/>
        </p:nvSpPr>
        <p:spPr>
          <a:xfrm rot="0" flipH="0" flipV="0">
            <a:off x="2618867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2" name="Freeform 982"/>
          <p:cNvSpPr/>
          <p:nvPr/>
        </p:nvSpPr>
        <p:spPr>
          <a:xfrm rot="0" flipH="0" flipV="0">
            <a:off x="2870326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3" name="Freeform 983"/>
          <p:cNvSpPr/>
          <p:nvPr/>
        </p:nvSpPr>
        <p:spPr>
          <a:xfrm rot="0" flipH="0" flipV="0">
            <a:off x="2876423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4" name="Freeform 984"/>
          <p:cNvSpPr/>
          <p:nvPr/>
        </p:nvSpPr>
        <p:spPr>
          <a:xfrm rot="0" flipH="0" flipV="0">
            <a:off x="312635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5" name="Freeform 985"/>
          <p:cNvSpPr/>
          <p:nvPr/>
        </p:nvSpPr>
        <p:spPr>
          <a:xfrm rot="0" flipH="0" flipV="0">
            <a:off x="3132454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6" name="Freeform 986"/>
          <p:cNvSpPr/>
          <p:nvPr/>
        </p:nvSpPr>
        <p:spPr>
          <a:xfrm rot="0" flipH="0" flipV="0">
            <a:off x="338239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7" name="Freeform 987"/>
          <p:cNvSpPr/>
          <p:nvPr/>
        </p:nvSpPr>
        <p:spPr>
          <a:xfrm rot="0" flipH="0" flipV="0">
            <a:off x="338848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8" name="Freeform 988"/>
          <p:cNvSpPr/>
          <p:nvPr/>
        </p:nvSpPr>
        <p:spPr>
          <a:xfrm rot="0" flipH="0" flipV="0">
            <a:off x="3638422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9" name="Freeform 989"/>
          <p:cNvSpPr/>
          <p:nvPr/>
        </p:nvSpPr>
        <p:spPr>
          <a:xfrm rot="0" flipH="0" flipV="0">
            <a:off x="3644519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0" name="Freeform 990"/>
          <p:cNvSpPr/>
          <p:nvPr/>
        </p:nvSpPr>
        <p:spPr>
          <a:xfrm rot="0" flipH="0" flipV="0">
            <a:off x="389445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1" name="Freeform 991"/>
          <p:cNvSpPr/>
          <p:nvPr/>
        </p:nvSpPr>
        <p:spPr>
          <a:xfrm rot="0" flipH="0" flipV="0">
            <a:off x="3900551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2" name="Freeform 992"/>
          <p:cNvSpPr/>
          <p:nvPr/>
        </p:nvSpPr>
        <p:spPr>
          <a:xfrm rot="0" flipH="0" flipV="0">
            <a:off x="415074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3" name="Freeform 993"/>
          <p:cNvSpPr/>
          <p:nvPr/>
        </p:nvSpPr>
        <p:spPr>
          <a:xfrm rot="0" flipH="0" flipV="0">
            <a:off x="4156836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4" name="Freeform 994"/>
          <p:cNvSpPr/>
          <p:nvPr/>
        </p:nvSpPr>
        <p:spPr>
          <a:xfrm rot="0" flipH="0" flipV="0">
            <a:off x="4408296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5" name="Freeform 995"/>
          <p:cNvSpPr/>
          <p:nvPr/>
        </p:nvSpPr>
        <p:spPr>
          <a:xfrm rot="0" flipH="0" flipV="0">
            <a:off x="4414392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6" name="Freeform 996"/>
          <p:cNvSpPr/>
          <p:nvPr/>
        </p:nvSpPr>
        <p:spPr>
          <a:xfrm rot="0" flipH="0" flipV="0">
            <a:off x="466432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7" name="Freeform 997"/>
          <p:cNvSpPr/>
          <p:nvPr/>
        </p:nvSpPr>
        <p:spPr>
          <a:xfrm rot="0" flipH="0" flipV="0">
            <a:off x="4670425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8" name="Freeform 998"/>
          <p:cNvSpPr/>
          <p:nvPr/>
        </p:nvSpPr>
        <p:spPr>
          <a:xfrm rot="0" flipH="0" flipV="0">
            <a:off x="4920360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9" name="Freeform 999"/>
          <p:cNvSpPr/>
          <p:nvPr/>
        </p:nvSpPr>
        <p:spPr>
          <a:xfrm rot="0" flipH="0" flipV="0">
            <a:off x="4926457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0" name="Freeform 1000"/>
          <p:cNvSpPr/>
          <p:nvPr/>
        </p:nvSpPr>
        <p:spPr>
          <a:xfrm rot="0" flipH="0" flipV="0">
            <a:off x="517639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1" name="Freeform 1001"/>
          <p:cNvSpPr/>
          <p:nvPr/>
        </p:nvSpPr>
        <p:spPr>
          <a:xfrm rot="0" flipH="0" flipV="0">
            <a:off x="5182489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2" name="Freeform 1002"/>
          <p:cNvSpPr/>
          <p:nvPr/>
        </p:nvSpPr>
        <p:spPr>
          <a:xfrm rot="0" flipH="0" flipV="0">
            <a:off x="543394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3" name="Freeform 1003"/>
          <p:cNvSpPr/>
          <p:nvPr/>
        </p:nvSpPr>
        <p:spPr>
          <a:xfrm rot="0" flipH="0" flipV="0">
            <a:off x="5440045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4" name="Freeform 1004"/>
          <p:cNvSpPr/>
          <p:nvPr/>
        </p:nvSpPr>
        <p:spPr>
          <a:xfrm rot="0" flipH="0" flipV="0">
            <a:off x="568998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5" name="Freeform 1005"/>
          <p:cNvSpPr/>
          <p:nvPr/>
        </p:nvSpPr>
        <p:spPr>
          <a:xfrm rot="0" flipH="0" flipV="0">
            <a:off x="5696077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6" name="Freeform 1006"/>
          <p:cNvSpPr/>
          <p:nvPr/>
        </p:nvSpPr>
        <p:spPr>
          <a:xfrm rot="0" flipH="0" flipV="0">
            <a:off x="594639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7" name="Freeform 1007"/>
          <p:cNvSpPr/>
          <p:nvPr/>
        </p:nvSpPr>
        <p:spPr>
          <a:xfrm rot="0" flipH="0" flipV="0">
            <a:off x="5952490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8" name="Freeform 1008"/>
          <p:cNvSpPr/>
          <p:nvPr/>
        </p:nvSpPr>
        <p:spPr>
          <a:xfrm rot="0" flipH="0" flipV="0">
            <a:off x="620395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9" name="Freeform 1009"/>
          <p:cNvSpPr/>
          <p:nvPr/>
        </p:nvSpPr>
        <p:spPr>
          <a:xfrm rot="0" flipH="0" flipV="0">
            <a:off x="621004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0" name="Freeform 1010"/>
          <p:cNvSpPr/>
          <p:nvPr/>
        </p:nvSpPr>
        <p:spPr>
          <a:xfrm rot="0" flipH="0" flipV="0">
            <a:off x="645998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1" name="Freeform 1011"/>
          <p:cNvSpPr/>
          <p:nvPr/>
        </p:nvSpPr>
        <p:spPr>
          <a:xfrm rot="0" flipH="0" flipV="0">
            <a:off x="6466078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2" name="Freeform 1012"/>
          <p:cNvSpPr/>
          <p:nvPr/>
        </p:nvSpPr>
        <p:spPr>
          <a:xfrm rot="0" flipH="0" flipV="0">
            <a:off x="671601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3" name="Freeform 1013"/>
          <p:cNvSpPr/>
          <p:nvPr/>
        </p:nvSpPr>
        <p:spPr>
          <a:xfrm rot="0" flipH="0" flipV="0">
            <a:off x="6722109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4" name="Freeform 1014"/>
          <p:cNvSpPr/>
          <p:nvPr/>
        </p:nvSpPr>
        <p:spPr>
          <a:xfrm rot="0" flipH="0" flipV="0">
            <a:off x="6973569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5" name="Freeform 1015"/>
          <p:cNvSpPr/>
          <p:nvPr/>
        </p:nvSpPr>
        <p:spPr>
          <a:xfrm rot="0" flipH="0" flipV="0">
            <a:off x="697966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6" name="Freeform 1016"/>
          <p:cNvSpPr/>
          <p:nvPr/>
        </p:nvSpPr>
        <p:spPr>
          <a:xfrm rot="0" flipH="0" flipV="0">
            <a:off x="722960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7" name="Freeform 1017"/>
          <p:cNvSpPr/>
          <p:nvPr/>
        </p:nvSpPr>
        <p:spPr>
          <a:xfrm rot="0" flipH="0" flipV="0">
            <a:off x="7235697" y="197078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8" name="Freeform 1018"/>
          <p:cNvSpPr/>
          <p:nvPr/>
        </p:nvSpPr>
        <p:spPr>
          <a:xfrm rot="0" flipH="0" flipV="0">
            <a:off x="7485888" y="197078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9" name="Freeform 1019"/>
          <p:cNvSpPr/>
          <p:nvPr/>
        </p:nvSpPr>
        <p:spPr>
          <a:xfrm rot="0" flipH="0" flipV="0">
            <a:off x="2100326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0" name="Freeform 1020"/>
          <p:cNvSpPr/>
          <p:nvPr/>
        </p:nvSpPr>
        <p:spPr>
          <a:xfrm rot="0" flipH="0" flipV="0">
            <a:off x="210032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1" name="Freeform 1021"/>
          <p:cNvSpPr/>
          <p:nvPr/>
        </p:nvSpPr>
        <p:spPr>
          <a:xfrm rot="0" flipH="0" flipV="0">
            <a:off x="210032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2" name="Freeform 1022"/>
          <p:cNvSpPr/>
          <p:nvPr/>
        </p:nvSpPr>
        <p:spPr>
          <a:xfrm rot="0" flipH="0" flipV="0">
            <a:off x="2106422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3" name="Freeform 1023"/>
          <p:cNvSpPr/>
          <p:nvPr/>
        </p:nvSpPr>
        <p:spPr>
          <a:xfrm rot="0" flipH="0" flipV="0">
            <a:off x="2356357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4" name="Freeform 1024"/>
          <p:cNvSpPr/>
          <p:nvPr/>
        </p:nvSpPr>
        <p:spPr>
          <a:xfrm rot="0" flipH="0" flipV="0">
            <a:off x="2356357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5" name="Freeform 1025"/>
          <p:cNvSpPr/>
          <p:nvPr/>
        </p:nvSpPr>
        <p:spPr>
          <a:xfrm rot="0" flipH="0" flipV="0">
            <a:off x="2362454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6" name="Freeform 1026"/>
          <p:cNvSpPr/>
          <p:nvPr/>
        </p:nvSpPr>
        <p:spPr>
          <a:xfrm rot="0" flipH="0" flipV="0">
            <a:off x="2612770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7" name="Freeform 1027"/>
          <p:cNvSpPr/>
          <p:nvPr/>
        </p:nvSpPr>
        <p:spPr>
          <a:xfrm rot="0" flipH="0" flipV="0">
            <a:off x="2612770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8" name="Freeform 1028"/>
          <p:cNvSpPr/>
          <p:nvPr/>
        </p:nvSpPr>
        <p:spPr>
          <a:xfrm rot="0" flipH="0" flipV="0">
            <a:off x="2618867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9" name="Freeform 1029"/>
          <p:cNvSpPr/>
          <p:nvPr/>
        </p:nvSpPr>
        <p:spPr>
          <a:xfrm rot="0" flipH="0" flipV="0">
            <a:off x="2870326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0" name="Freeform 1030"/>
          <p:cNvSpPr/>
          <p:nvPr/>
        </p:nvSpPr>
        <p:spPr>
          <a:xfrm rot="0" flipH="0" flipV="0">
            <a:off x="2870326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1" name="Freeform 1031"/>
          <p:cNvSpPr/>
          <p:nvPr/>
        </p:nvSpPr>
        <p:spPr>
          <a:xfrm rot="0" flipH="0" flipV="0">
            <a:off x="2876423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2" name="Freeform 1032"/>
          <p:cNvSpPr/>
          <p:nvPr/>
        </p:nvSpPr>
        <p:spPr>
          <a:xfrm rot="0" flipH="0" flipV="0">
            <a:off x="312635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3" name="Freeform 1033"/>
          <p:cNvSpPr/>
          <p:nvPr/>
        </p:nvSpPr>
        <p:spPr>
          <a:xfrm rot="0" flipH="0" flipV="0">
            <a:off x="312635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4" name="Freeform 1034"/>
          <p:cNvSpPr/>
          <p:nvPr/>
        </p:nvSpPr>
        <p:spPr>
          <a:xfrm rot="0" flipH="0" flipV="0">
            <a:off x="3132454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5" name="Freeform 1035"/>
          <p:cNvSpPr/>
          <p:nvPr/>
        </p:nvSpPr>
        <p:spPr>
          <a:xfrm rot="0" flipH="0" flipV="0">
            <a:off x="338239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6" name="Freeform 1036"/>
          <p:cNvSpPr/>
          <p:nvPr/>
        </p:nvSpPr>
        <p:spPr>
          <a:xfrm rot="0" flipH="0" flipV="0">
            <a:off x="338239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7" name="Freeform 1037"/>
          <p:cNvSpPr/>
          <p:nvPr/>
        </p:nvSpPr>
        <p:spPr>
          <a:xfrm rot="0" flipH="0" flipV="0">
            <a:off x="338848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8" name="Freeform 1038"/>
          <p:cNvSpPr/>
          <p:nvPr/>
        </p:nvSpPr>
        <p:spPr>
          <a:xfrm rot="0" flipH="0" flipV="0">
            <a:off x="3638422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9" name="Freeform 1039"/>
          <p:cNvSpPr/>
          <p:nvPr/>
        </p:nvSpPr>
        <p:spPr>
          <a:xfrm rot="0" flipH="0" flipV="0">
            <a:off x="3638422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0" name="Freeform 1040"/>
          <p:cNvSpPr/>
          <p:nvPr/>
        </p:nvSpPr>
        <p:spPr>
          <a:xfrm rot="0" flipH="0" flipV="0">
            <a:off x="3644519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1" name="Freeform 1041"/>
          <p:cNvSpPr/>
          <p:nvPr/>
        </p:nvSpPr>
        <p:spPr>
          <a:xfrm rot="0" flipH="0" flipV="0">
            <a:off x="389445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2" name="Freeform 1042"/>
          <p:cNvSpPr/>
          <p:nvPr/>
        </p:nvSpPr>
        <p:spPr>
          <a:xfrm rot="0" flipH="0" flipV="0">
            <a:off x="389445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3" name="Freeform 1043"/>
          <p:cNvSpPr/>
          <p:nvPr/>
        </p:nvSpPr>
        <p:spPr>
          <a:xfrm rot="0" flipH="0" flipV="0">
            <a:off x="3900551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4" name="Freeform 1044"/>
          <p:cNvSpPr/>
          <p:nvPr/>
        </p:nvSpPr>
        <p:spPr>
          <a:xfrm rot="0" flipH="0" flipV="0">
            <a:off x="415074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5" name="Freeform 1045"/>
          <p:cNvSpPr/>
          <p:nvPr/>
        </p:nvSpPr>
        <p:spPr>
          <a:xfrm rot="0" flipH="0" flipV="0">
            <a:off x="415074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6" name="Freeform 1046"/>
          <p:cNvSpPr/>
          <p:nvPr/>
        </p:nvSpPr>
        <p:spPr>
          <a:xfrm rot="0" flipH="0" flipV="0">
            <a:off x="4156836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7" name="Freeform 1047"/>
          <p:cNvSpPr/>
          <p:nvPr/>
        </p:nvSpPr>
        <p:spPr>
          <a:xfrm rot="0" flipH="0" flipV="0">
            <a:off x="4408296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" name="Freeform 1048"/>
          <p:cNvSpPr/>
          <p:nvPr/>
        </p:nvSpPr>
        <p:spPr>
          <a:xfrm rot="0" flipH="0" flipV="0">
            <a:off x="440829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9" name="Freeform 1049"/>
          <p:cNvSpPr/>
          <p:nvPr/>
        </p:nvSpPr>
        <p:spPr>
          <a:xfrm rot="0" flipH="0" flipV="0">
            <a:off x="4414392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0" name="Freeform 1050"/>
          <p:cNvSpPr/>
          <p:nvPr/>
        </p:nvSpPr>
        <p:spPr>
          <a:xfrm rot="0" flipH="0" flipV="0">
            <a:off x="466432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1" name="Freeform 1051"/>
          <p:cNvSpPr/>
          <p:nvPr/>
        </p:nvSpPr>
        <p:spPr>
          <a:xfrm rot="0" flipH="0" flipV="0">
            <a:off x="466432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2" name="Freeform 1052"/>
          <p:cNvSpPr/>
          <p:nvPr/>
        </p:nvSpPr>
        <p:spPr>
          <a:xfrm rot="0" flipH="0" flipV="0">
            <a:off x="4670425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3" name="Freeform 1053"/>
          <p:cNvSpPr/>
          <p:nvPr/>
        </p:nvSpPr>
        <p:spPr>
          <a:xfrm rot="0" flipH="0" flipV="0">
            <a:off x="4920360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4" name="Freeform 1054"/>
          <p:cNvSpPr/>
          <p:nvPr/>
        </p:nvSpPr>
        <p:spPr>
          <a:xfrm rot="0" flipH="0" flipV="0">
            <a:off x="4920360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5" name="Freeform 1055"/>
          <p:cNvSpPr/>
          <p:nvPr/>
        </p:nvSpPr>
        <p:spPr>
          <a:xfrm rot="0" flipH="0" flipV="0">
            <a:off x="4926457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6" name="Freeform 1056"/>
          <p:cNvSpPr/>
          <p:nvPr/>
        </p:nvSpPr>
        <p:spPr>
          <a:xfrm rot="0" flipH="0" flipV="0">
            <a:off x="517639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7" name="Freeform 1057"/>
          <p:cNvSpPr/>
          <p:nvPr/>
        </p:nvSpPr>
        <p:spPr>
          <a:xfrm rot="0" flipH="0" flipV="0">
            <a:off x="517639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8" name="Freeform 1058"/>
          <p:cNvSpPr/>
          <p:nvPr/>
        </p:nvSpPr>
        <p:spPr>
          <a:xfrm rot="0" flipH="0" flipV="0">
            <a:off x="5182489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9" name="Freeform 1059"/>
          <p:cNvSpPr/>
          <p:nvPr/>
        </p:nvSpPr>
        <p:spPr>
          <a:xfrm rot="0" flipH="0" flipV="0">
            <a:off x="543394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0" name="Freeform 1060"/>
          <p:cNvSpPr/>
          <p:nvPr/>
        </p:nvSpPr>
        <p:spPr>
          <a:xfrm rot="0" flipH="0" flipV="0">
            <a:off x="543394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1" name="Freeform 1061"/>
          <p:cNvSpPr/>
          <p:nvPr/>
        </p:nvSpPr>
        <p:spPr>
          <a:xfrm rot="0" flipH="0" flipV="0">
            <a:off x="5440045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2" name="Freeform 1062"/>
          <p:cNvSpPr/>
          <p:nvPr/>
        </p:nvSpPr>
        <p:spPr>
          <a:xfrm rot="0" flipH="0" flipV="0">
            <a:off x="568998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3" name="Freeform 1063"/>
          <p:cNvSpPr/>
          <p:nvPr/>
        </p:nvSpPr>
        <p:spPr>
          <a:xfrm rot="0" flipH="0" flipV="0">
            <a:off x="568998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4" name="Freeform 1064"/>
          <p:cNvSpPr/>
          <p:nvPr/>
        </p:nvSpPr>
        <p:spPr>
          <a:xfrm rot="0" flipH="0" flipV="0">
            <a:off x="5696077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5" name="Freeform 1065"/>
          <p:cNvSpPr/>
          <p:nvPr/>
        </p:nvSpPr>
        <p:spPr>
          <a:xfrm rot="0" flipH="0" flipV="0">
            <a:off x="594639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6" name="Freeform 1066"/>
          <p:cNvSpPr/>
          <p:nvPr/>
        </p:nvSpPr>
        <p:spPr>
          <a:xfrm rot="0" flipH="0" flipV="0">
            <a:off x="594639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7" name="Freeform 1067"/>
          <p:cNvSpPr/>
          <p:nvPr/>
        </p:nvSpPr>
        <p:spPr>
          <a:xfrm rot="0" flipH="0" flipV="0">
            <a:off x="5952490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8" name="Freeform 1068"/>
          <p:cNvSpPr/>
          <p:nvPr/>
        </p:nvSpPr>
        <p:spPr>
          <a:xfrm rot="0" flipH="0" flipV="0">
            <a:off x="620395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9" name="Freeform 1069"/>
          <p:cNvSpPr/>
          <p:nvPr/>
        </p:nvSpPr>
        <p:spPr>
          <a:xfrm rot="0" flipH="0" flipV="0">
            <a:off x="620395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0" name="Freeform 1070"/>
          <p:cNvSpPr/>
          <p:nvPr/>
        </p:nvSpPr>
        <p:spPr>
          <a:xfrm rot="0" flipH="0" flipV="0">
            <a:off x="621004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1" name="Freeform 1071"/>
          <p:cNvSpPr/>
          <p:nvPr/>
        </p:nvSpPr>
        <p:spPr>
          <a:xfrm rot="0" flipH="0" flipV="0">
            <a:off x="645998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2" name="Freeform 1072"/>
          <p:cNvSpPr/>
          <p:nvPr/>
        </p:nvSpPr>
        <p:spPr>
          <a:xfrm rot="0" flipH="0" flipV="0">
            <a:off x="645998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3" name="Freeform 1073"/>
          <p:cNvSpPr/>
          <p:nvPr/>
        </p:nvSpPr>
        <p:spPr>
          <a:xfrm rot="0" flipH="0" flipV="0">
            <a:off x="6466078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4" name="Freeform 1074"/>
          <p:cNvSpPr/>
          <p:nvPr/>
        </p:nvSpPr>
        <p:spPr>
          <a:xfrm rot="0" flipH="0" flipV="0">
            <a:off x="671601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5" name="Freeform 1075"/>
          <p:cNvSpPr/>
          <p:nvPr/>
        </p:nvSpPr>
        <p:spPr>
          <a:xfrm rot="0" flipH="0" flipV="0">
            <a:off x="671601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6" name="Freeform 1076"/>
          <p:cNvSpPr/>
          <p:nvPr/>
        </p:nvSpPr>
        <p:spPr>
          <a:xfrm rot="0" flipH="0" flipV="0">
            <a:off x="6722109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7" name="Freeform 1077"/>
          <p:cNvSpPr/>
          <p:nvPr/>
        </p:nvSpPr>
        <p:spPr>
          <a:xfrm rot="0" flipH="0" flipV="0">
            <a:off x="6973569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8" name="Freeform 1078"/>
          <p:cNvSpPr/>
          <p:nvPr/>
        </p:nvSpPr>
        <p:spPr>
          <a:xfrm rot="0" flipH="0" flipV="0">
            <a:off x="6973569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9" name="Freeform 1079"/>
          <p:cNvSpPr/>
          <p:nvPr/>
        </p:nvSpPr>
        <p:spPr>
          <a:xfrm rot="0" flipH="0" flipV="0">
            <a:off x="697966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0" name="Freeform 1080"/>
          <p:cNvSpPr/>
          <p:nvPr/>
        </p:nvSpPr>
        <p:spPr>
          <a:xfrm rot="0" flipH="0" flipV="0">
            <a:off x="722960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1" name="Freeform 1081"/>
          <p:cNvSpPr/>
          <p:nvPr/>
        </p:nvSpPr>
        <p:spPr>
          <a:xfrm rot="0" flipH="0" flipV="0">
            <a:off x="722960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2" name="Freeform 1082"/>
          <p:cNvSpPr/>
          <p:nvPr/>
        </p:nvSpPr>
        <p:spPr>
          <a:xfrm rot="0" flipH="0" flipV="0">
            <a:off x="7235697" y="2171955"/>
            <a:ext cx="250241" cy="6095"/>
          </a:xfrm>
          <a:custGeom>
            <a:pathLst>
              <a:path w="250241" h="6095">
                <a:moveTo>
                  <a:pt x="0" y="6095"/>
                </a:moveTo>
                <a:lnTo>
                  <a:pt x="250241" y="6095"/>
                </a:lnTo>
                <a:lnTo>
                  <a:pt x="250241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3" name="Freeform 1083"/>
          <p:cNvSpPr/>
          <p:nvPr/>
        </p:nvSpPr>
        <p:spPr>
          <a:xfrm rot="0" flipH="0" flipV="0">
            <a:off x="7485888" y="1976883"/>
            <a:ext cx="6095" cy="195072"/>
          </a:xfrm>
          <a:custGeom>
            <a:pathLst>
              <a:path w="6095" h="195072">
                <a:moveTo>
                  <a:pt x="0" y="195072"/>
                </a:moveTo>
                <a:lnTo>
                  <a:pt x="6095" y="195072"/>
                </a:lnTo>
                <a:lnTo>
                  <a:pt x="6095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4" name="Freeform 1084"/>
          <p:cNvSpPr/>
          <p:nvPr/>
        </p:nvSpPr>
        <p:spPr>
          <a:xfrm rot="0" flipH="0" flipV="0">
            <a:off x="7485888" y="2171955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5" name="Freeform 1085"/>
          <p:cNvSpPr/>
          <p:nvPr/>
        </p:nvSpPr>
        <p:spPr>
          <a:xfrm rot="0" flipH="0" flipV="0">
            <a:off x="7485888" y="2171955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6" name="Freeform 1086"/>
          <p:cNvSpPr/>
          <p:nvPr/>
        </p:nvSpPr>
        <p:spPr>
          <a:xfrm rot="0" flipH="0" flipV="0">
            <a:off x="2100326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7" name="Freeform 1087"/>
          <p:cNvSpPr/>
          <p:nvPr/>
        </p:nvSpPr>
        <p:spPr>
          <a:xfrm rot="0" flipH="0" flipV="0">
            <a:off x="2100326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8" name="Freeform 1088"/>
          <p:cNvSpPr/>
          <p:nvPr/>
        </p:nvSpPr>
        <p:spPr>
          <a:xfrm rot="0" flipH="0" flipV="0">
            <a:off x="2106422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9" name="Freeform 1089"/>
          <p:cNvSpPr/>
          <p:nvPr/>
        </p:nvSpPr>
        <p:spPr>
          <a:xfrm rot="0" flipH="0" flipV="0">
            <a:off x="2356357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0" name="Freeform 1090"/>
          <p:cNvSpPr/>
          <p:nvPr/>
        </p:nvSpPr>
        <p:spPr>
          <a:xfrm rot="0" flipH="0" flipV="0">
            <a:off x="2362454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1" name="Freeform 1091"/>
          <p:cNvSpPr/>
          <p:nvPr/>
        </p:nvSpPr>
        <p:spPr>
          <a:xfrm rot="0" flipH="0" flipV="0">
            <a:off x="2612770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2" name="Freeform 1092"/>
          <p:cNvSpPr/>
          <p:nvPr/>
        </p:nvSpPr>
        <p:spPr>
          <a:xfrm rot="0" flipH="0" flipV="0">
            <a:off x="2618867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3" name="Freeform 1093"/>
          <p:cNvSpPr/>
          <p:nvPr/>
        </p:nvSpPr>
        <p:spPr>
          <a:xfrm rot="0" flipH="0" flipV="0">
            <a:off x="2870326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4" name="Freeform 1094"/>
          <p:cNvSpPr/>
          <p:nvPr/>
        </p:nvSpPr>
        <p:spPr>
          <a:xfrm rot="0" flipH="0" flipV="0">
            <a:off x="2876423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5" name="Freeform 1095"/>
          <p:cNvSpPr/>
          <p:nvPr/>
        </p:nvSpPr>
        <p:spPr>
          <a:xfrm rot="0" flipH="0" flipV="0">
            <a:off x="312635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6" name="Freeform 1096"/>
          <p:cNvSpPr/>
          <p:nvPr/>
        </p:nvSpPr>
        <p:spPr>
          <a:xfrm rot="0" flipH="0" flipV="0">
            <a:off x="3132454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7" name="Freeform 1097"/>
          <p:cNvSpPr/>
          <p:nvPr/>
        </p:nvSpPr>
        <p:spPr>
          <a:xfrm rot="0" flipH="0" flipV="0">
            <a:off x="338239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8" name="Freeform 1098"/>
          <p:cNvSpPr/>
          <p:nvPr/>
        </p:nvSpPr>
        <p:spPr>
          <a:xfrm rot="0" flipH="0" flipV="0">
            <a:off x="338848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9" name="Freeform 1099"/>
          <p:cNvSpPr/>
          <p:nvPr/>
        </p:nvSpPr>
        <p:spPr>
          <a:xfrm rot="0" flipH="0" flipV="0">
            <a:off x="3638422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0" name="Freeform 1100"/>
          <p:cNvSpPr/>
          <p:nvPr/>
        </p:nvSpPr>
        <p:spPr>
          <a:xfrm rot="0" flipH="0" flipV="0">
            <a:off x="3644519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1" name="Freeform 1101"/>
          <p:cNvSpPr/>
          <p:nvPr/>
        </p:nvSpPr>
        <p:spPr>
          <a:xfrm rot="0" flipH="0" flipV="0">
            <a:off x="389445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2" name="Freeform 1102"/>
          <p:cNvSpPr/>
          <p:nvPr/>
        </p:nvSpPr>
        <p:spPr>
          <a:xfrm rot="0" flipH="0" flipV="0">
            <a:off x="3900551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3" name="Freeform 1103"/>
          <p:cNvSpPr/>
          <p:nvPr/>
        </p:nvSpPr>
        <p:spPr>
          <a:xfrm rot="0" flipH="0" flipV="0">
            <a:off x="415074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4" name="Freeform 1104"/>
          <p:cNvSpPr/>
          <p:nvPr/>
        </p:nvSpPr>
        <p:spPr>
          <a:xfrm rot="0" flipH="0" flipV="0">
            <a:off x="415683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5" name="Freeform 1105"/>
          <p:cNvSpPr/>
          <p:nvPr/>
        </p:nvSpPr>
        <p:spPr>
          <a:xfrm rot="0" flipH="0" flipV="0">
            <a:off x="4406772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6" name="Freeform 1106"/>
          <p:cNvSpPr/>
          <p:nvPr/>
        </p:nvSpPr>
        <p:spPr>
          <a:xfrm rot="0" flipH="0" flipV="0">
            <a:off x="441286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7" name="Freeform 1107"/>
          <p:cNvSpPr/>
          <p:nvPr/>
        </p:nvSpPr>
        <p:spPr>
          <a:xfrm rot="0" flipH="0" flipV="0">
            <a:off x="466432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8" name="Freeform 1108"/>
          <p:cNvSpPr/>
          <p:nvPr/>
        </p:nvSpPr>
        <p:spPr>
          <a:xfrm rot="0" flipH="0" flipV="0">
            <a:off x="4670425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9" name="Freeform 1109"/>
          <p:cNvSpPr/>
          <p:nvPr/>
        </p:nvSpPr>
        <p:spPr>
          <a:xfrm rot="0" flipH="0" flipV="0">
            <a:off x="4920360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0" name="Freeform 1110"/>
          <p:cNvSpPr/>
          <p:nvPr/>
        </p:nvSpPr>
        <p:spPr>
          <a:xfrm rot="0" flipH="0" flipV="0">
            <a:off x="4926457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1" name="Freeform 1111"/>
          <p:cNvSpPr/>
          <p:nvPr/>
        </p:nvSpPr>
        <p:spPr>
          <a:xfrm rot="0" flipH="0" flipV="0">
            <a:off x="517639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2" name="Freeform 1112"/>
          <p:cNvSpPr/>
          <p:nvPr/>
        </p:nvSpPr>
        <p:spPr>
          <a:xfrm rot="0" flipH="0" flipV="0">
            <a:off x="518248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3" name="Freeform 1113"/>
          <p:cNvSpPr/>
          <p:nvPr/>
        </p:nvSpPr>
        <p:spPr>
          <a:xfrm rot="0" flipH="0" flipV="0">
            <a:off x="543394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4" name="Freeform 1114"/>
          <p:cNvSpPr/>
          <p:nvPr/>
        </p:nvSpPr>
        <p:spPr>
          <a:xfrm rot="0" flipH="0" flipV="0">
            <a:off x="5440045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5" name="Freeform 1115"/>
          <p:cNvSpPr/>
          <p:nvPr/>
        </p:nvSpPr>
        <p:spPr>
          <a:xfrm rot="0" flipH="0" flipV="0">
            <a:off x="568998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6" name="Freeform 1116"/>
          <p:cNvSpPr/>
          <p:nvPr/>
        </p:nvSpPr>
        <p:spPr>
          <a:xfrm rot="0" flipH="0" flipV="0">
            <a:off x="5696077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7" name="Freeform 1117"/>
          <p:cNvSpPr/>
          <p:nvPr/>
        </p:nvSpPr>
        <p:spPr>
          <a:xfrm rot="0" flipH="0" flipV="0">
            <a:off x="594639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8" name="Freeform 1118"/>
          <p:cNvSpPr/>
          <p:nvPr/>
        </p:nvSpPr>
        <p:spPr>
          <a:xfrm rot="0" flipH="0" flipV="0">
            <a:off x="5952490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9" name="Freeform 1119"/>
          <p:cNvSpPr/>
          <p:nvPr/>
        </p:nvSpPr>
        <p:spPr>
          <a:xfrm rot="0" flipH="0" flipV="0">
            <a:off x="620395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0" name="Freeform 1120"/>
          <p:cNvSpPr/>
          <p:nvPr/>
        </p:nvSpPr>
        <p:spPr>
          <a:xfrm rot="0" flipH="0" flipV="0">
            <a:off x="621004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1" name="Freeform 1121"/>
          <p:cNvSpPr/>
          <p:nvPr/>
        </p:nvSpPr>
        <p:spPr>
          <a:xfrm rot="0" flipH="0" flipV="0">
            <a:off x="645998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2" name="Freeform 1122"/>
          <p:cNvSpPr/>
          <p:nvPr/>
        </p:nvSpPr>
        <p:spPr>
          <a:xfrm rot="0" flipH="0" flipV="0">
            <a:off x="6466078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3" name="Freeform 1123"/>
          <p:cNvSpPr/>
          <p:nvPr/>
        </p:nvSpPr>
        <p:spPr>
          <a:xfrm rot="0" flipH="0" flipV="0">
            <a:off x="671601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4" name="Freeform 1124"/>
          <p:cNvSpPr/>
          <p:nvPr/>
        </p:nvSpPr>
        <p:spPr>
          <a:xfrm rot="0" flipH="0" flipV="0">
            <a:off x="672210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5" name="Freeform 1125"/>
          <p:cNvSpPr/>
          <p:nvPr/>
        </p:nvSpPr>
        <p:spPr>
          <a:xfrm rot="0" flipH="0" flipV="0">
            <a:off x="6973569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6" name="Freeform 1126"/>
          <p:cNvSpPr/>
          <p:nvPr/>
        </p:nvSpPr>
        <p:spPr>
          <a:xfrm rot="0" flipH="0" flipV="0">
            <a:off x="697966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7" name="Freeform 1127"/>
          <p:cNvSpPr/>
          <p:nvPr/>
        </p:nvSpPr>
        <p:spPr>
          <a:xfrm rot="0" flipH="0" flipV="0">
            <a:off x="722960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8" name="Freeform 1128"/>
          <p:cNvSpPr/>
          <p:nvPr/>
        </p:nvSpPr>
        <p:spPr>
          <a:xfrm rot="0" flipH="0" flipV="0">
            <a:off x="7235697" y="2222247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9" name="Freeform 1129"/>
          <p:cNvSpPr/>
          <p:nvPr/>
        </p:nvSpPr>
        <p:spPr>
          <a:xfrm rot="0" flipH="0" flipV="0">
            <a:off x="7485888" y="222224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0" name="Freeform 1130"/>
          <p:cNvSpPr/>
          <p:nvPr/>
        </p:nvSpPr>
        <p:spPr>
          <a:xfrm rot="0" flipH="0" flipV="0">
            <a:off x="7485888" y="222224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1" name="Freeform 1131"/>
          <p:cNvSpPr/>
          <p:nvPr/>
        </p:nvSpPr>
        <p:spPr>
          <a:xfrm rot="0" flipH="0" flipV="0">
            <a:off x="2100326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2" name="Freeform 1132"/>
          <p:cNvSpPr/>
          <p:nvPr/>
        </p:nvSpPr>
        <p:spPr>
          <a:xfrm rot="0" flipH="0" flipV="0">
            <a:off x="2356357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3" name="Freeform 1133"/>
          <p:cNvSpPr/>
          <p:nvPr/>
        </p:nvSpPr>
        <p:spPr>
          <a:xfrm rot="0" flipH="0" flipV="0">
            <a:off x="2612770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4" name="Freeform 1134"/>
          <p:cNvSpPr/>
          <p:nvPr/>
        </p:nvSpPr>
        <p:spPr>
          <a:xfrm rot="0" flipH="0" flipV="0">
            <a:off x="2870326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5" name="Freeform 1135"/>
          <p:cNvSpPr/>
          <p:nvPr/>
        </p:nvSpPr>
        <p:spPr>
          <a:xfrm rot="0" flipH="0" flipV="0">
            <a:off x="312635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6" name="Freeform 1136"/>
          <p:cNvSpPr/>
          <p:nvPr/>
        </p:nvSpPr>
        <p:spPr>
          <a:xfrm rot="0" flipH="0" flipV="0">
            <a:off x="338239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7" name="Freeform 1137"/>
          <p:cNvSpPr/>
          <p:nvPr/>
        </p:nvSpPr>
        <p:spPr>
          <a:xfrm rot="0" flipH="0" flipV="0">
            <a:off x="3638422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8" name="Freeform 1138"/>
          <p:cNvSpPr/>
          <p:nvPr/>
        </p:nvSpPr>
        <p:spPr>
          <a:xfrm rot="0" flipH="0" flipV="0">
            <a:off x="389445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9" name="Freeform 1139"/>
          <p:cNvSpPr/>
          <p:nvPr/>
        </p:nvSpPr>
        <p:spPr>
          <a:xfrm rot="0" flipH="0" flipV="0">
            <a:off x="415074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0" name="Freeform 1140"/>
          <p:cNvSpPr/>
          <p:nvPr/>
        </p:nvSpPr>
        <p:spPr>
          <a:xfrm rot="0" flipH="0" flipV="0">
            <a:off x="4406772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1" name="Freeform 1141"/>
          <p:cNvSpPr/>
          <p:nvPr/>
        </p:nvSpPr>
        <p:spPr>
          <a:xfrm rot="0" flipH="0" flipV="0">
            <a:off x="466432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2" name="Freeform 1142"/>
          <p:cNvSpPr/>
          <p:nvPr/>
        </p:nvSpPr>
        <p:spPr>
          <a:xfrm rot="0" flipH="0" flipV="0">
            <a:off x="4920360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3" name="Freeform 1143"/>
          <p:cNvSpPr/>
          <p:nvPr/>
        </p:nvSpPr>
        <p:spPr>
          <a:xfrm rot="0" flipH="0" flipV="0">
            <a:off x="517639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4" name="Freeform 1144"/>
          <p:cNvSpPr/>
          <p:nvPr/>
        </p:nvSpPr>
        <p:spPr>
          <a:xfrm rot="0" flipH="0" flipV="0">
            <a:off x="543394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5" name="Freeform 1145"/>
          <p:cNvSpPr/>
          <p:nvPr/>
        </p:nvSpPr>
        <p:spPr>
          <a:xfrm rot="0" flipH="0" flipV="0">
            <a:off x="568998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6" name="Freeform 1146"/>
          <p:cNvSpPr/>
          <p:nvPr/>
        </p:nvSpPr>
        <p:spPr>
          <a:xfrm rot="0" flipH="0" flipV="0">
            <a:off x="594639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7" name="Freeform 1147"/>
          <p:cNvSpPr/>
          <p:nvPr/>
        </p:nvSpPr>
        <p:spPr>
          <a:xfrm rot="0" flipH="0" flipV="0">
            <a:off x="620395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8" name="Freeform 1148"/>
          <p:cNvSpPr/>
          <p:nvPr/>
        </p:nvSpPr>
        <p:spPr>
          <a:xfrm rot="0" flipH="0" flipV="0">
            <a:off x="645998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9" name="Freeform 1149"/>
          <p:cNvSpPr/>
          <p:nvPr/>
        </p:nvSpPr>
        <p:spPr>
          <a:xfrm rot="0" flipH="0" flipV="0">
            <a:off x="671601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0" name="Freeform 1150"/>
          <p:cNvSpPr/>
          <p:nvPr/>
        </p:nvSpPr>
        <p:spPr>
          <a:xfrm rot="0" flipH="0" flipV="0">
            <a:off x="6973569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1" name="Freeform 1151"/>
          <p:cNvSpPr/>
          <p:nvPr/>
        </p:nvSpPr>
        <p:spPr>
          <a:xfrm rot="0" flipH="0" flipV="0">
            <a:off x="722960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2" name="Freeform 1152"/>
          <p:cNvSpPr/>
          <p:nvPr/>
        </p:nvSpPr>
        <p:spPr>
          <a:xfrm rot="0" flipH="0" flipV="0">
            <a:off x="7485888" y="222834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3" name="Freeform 1153"/>
          <p:cNvSpPr/>
          <p:nvPr/>
        </p:nvSpPr>
        <p:spPr>
          <a:xfrm rot="0" flipH="0" flipV="0">
            <a:off x="2100326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4" name="Freeform 1154"/>
          <p:cNvSpPr/>
          <p:nvPr/>
        </p:nvSpPr>
        <p:spPr>
          <a:xfrm rot="0" flipH="0" flipV="0">
            <a:off x="2106422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5" name="Freeform 1155"/>
          <p:cNvSpPr/>
          <p:nvPr/>
        </p:nvSpPr>
        <p:spPr>
          <a:xfrm rot="0" flipH="0" flipV="0">
            <a:off x="2356357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6" name="Freeform 1156"/>
          <p:cNvSpPr/>
          <p:nvPr/>
        </p:nvSpPr>
        <p:spPr>
          <a:xfrm rot="0" flipH="0" flipV="0">
            <a:off x="2362454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7" name="Freeform 1157"/>
          <p:cNvSpPr/>
          <p:nvPr/>
        </p:nvSpPr>
        <p:spPr>
          <a:xfrm rot="0" flipH="0" flipV="0">
            <a:off x="2612770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8" name="Freeform 1158"/>
          <p:cNvSpPr/>
          <p:nvPr/>
        </p:nvSpPr>
        <p:spPr>
          <a:xfrm rot="0" flipH="0" flipV="0">
            <a:off x="2618867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9" name="Freeform 1159"/>
          <p:cNvSpPr/>
          <p:nvPr/>
        </p:nvSpPr>
        <p:spPr>
          <a:xfrm rot="0" flipH="0" flipV="0">
            <a:off x="2870326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0" name="Freeform 1160"/>
          <p:cNvSpPr/>
          <p:nvPr/>
        </p:nvSpPr>
        <p:spPr>
          <a:xfrm rot="0" flipH="0" flipV="0">
            <a:off x="2876423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1" name="Freeform 1161"/>
          <p:cNvSpPr/>
          <p:nvPr/>
        </p:nvSpPr>
        <p:spPr>
          <a:xfrm rot="0" flipH="0" flipV="0">
            <a:off x="312635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2" name="Freeform 1162"/>
          <p:cNvSpPr/>
          <p:nvPr/>
        </p:nvSpPr>
        <p:spPr>
          <a:xfrm rot="0" flipH="0" flipV="0">
            <a:off x="3132454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3" name="Freeform 1163"/>
          <p:cNvSpPr/>
          <p:nvPr/>
        </p:nvSpPr>
        <p:spPr>
          <a:xfrm rot="0" flipH="0" flipV="0">
            <a:off x="338239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4" name="Freeform 1164"/>
          <p:cNvSpPr/>
          <p:nvPr/>
        </p:nvSpPr>
        <p:spPr>
          <a:xfrm rot="0" flipH="0" flipV="0">
            <a:off x="338848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5" name="Freeform 1165"/>
          <p:cNvSpPr/>
          <p:nvPr/>
        </p:nvSpPr>
        <p:spPr>
          <a:xfrm rot="0" flipH="0" flipV="0">
            <a:off x="3638422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6" name="Freeform 1166"/>
          <p:cNvSpPr/>
          <p:nvPr/>
        </p:nvSpPr>
        <p:spPr>
          <a:xfrm rot="0" flipH="0" flipV="0">
            <a:off x="3644519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7" name="Freeform 1167"/>
          <p:cNvSpPr/>
          <p:nvPr/>
        </p:nvSpPr>
        <p:spPr>
          <a:xfrm rot="0" flipH="0" flipV="0">
            <a:off x="389445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8" name="Freeform 1168"/>
          <p:cNvSpPr/>
          <p:nvPr/>
        </p:nvSpPr>
        <p:spPr>
          <a:xfrm rot="0" flipH="0" flipV="0">
            <a:off x="3900551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9" name="Freeform 1169"/>
          <p:cNvSpPr/>
          <p:nvPr/>
        </p:nvSpPr>
        <p:spPr>
          <a:xfrm rot="0" flipH="0" flipV="0">
            <a:off x="415074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0" name="Freeform 1170"/>
          <p:cNvSpPr/>
          <p:nvPr/>
        </p:nvSpPr>
        <p:spPr>
          <a:xfrm rot="0" flipH="0" flipV="0">
            <a:off x="415683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1" name="Freeform 1171"/>
          <p:cNvSpPr/>
          <p:nvPr/>
        </p:nvSpPr>
        <p:spPr>
          <a:xfrm rot="0" flipH="0" flipV="0">
            <a:off x="4406772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2" name="Freeform 1172"/>
          <p:cNvSpPr/>
          <p:nvPr/>
        </p:nvSpPr>
        <p:spPr>
          <a:xfrm rot="0" flipH="0" flipV="0">
            <a:off x="441286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3" name="Freeform 1173"/>
          <p:cNvSpPr/>
          <p:nvPr/>
        </p:nvSpPr>
        <p:spPr>
          <a:xfrm rot="0" flipH="0" flipV="0">
            <a:off x="466432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4" name="Freeform 1174"/>
          <p:cNvSpPr/>
          <p:nvPr/>
        </p:nvSpPr>
        <p:spPr>
          <a:xfrm rot="0" flipH="0" flipV="0">
            <a:off x="4670425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5" name="Freeform 1175"/>
          <p:cNvSpPr/>
          <p:nvPr/>
        </p:nvSpPr>
        <p:spPr>
          <a:xfrm rot="0" flipH="0" flipV="0">
            <a:off x="4920360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6" name="Freeform 1176"/>
          <p:cNvSpPr/>
          <p:nvPr/>
        </p:nvSpPr>
        <p:spPr>
          <a:xfrm rot="0" flipH="0" flipV="0">
            <a:off x="4926457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7" name="Freeform 1177"/>
          <p:cNvSpPr/>
          <p:nvPr/>
        </p:nvSpPr>
        <p:spPr>
          <a:xfrm rot="0" flipH="0" flipV="0">
            <a:off x="517639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8" name="Freeform 1178"/>
          <p:cNvSpPr/>
          <p:nvPr/>
        </p:nvSpPr>
        <p:spPr>
          <a:xfrm rot="0" flipH="0" flipV="0">
            <a:off x="518248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9" name="Freeform 1179"/>
          <p:cNvSpPr/>
          <p:nvPr/>
        </p:nvSpPr>
        <p:spPr>
          <a:xfrm rot="0" flipH="0" flipV="0">
            <a:off x="543394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0" name="Freeform 1180"/>
          <p:cNvSpPr/>
          <p:nvPr/>
        </p:nvSpPr>
        <p:spPr>
          <a:xfrm rot="0" flipH="0" flipV="0">
            <a:off x="5440045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1" name="Freeform 1181"/>
          <p:cNvSpPr/>
          <p:nvPr/>
        </p:nvSpPr>
        <p:spPr>
          <a:xfrm rot="0" flipH="0" flipV="0">
            <a:off x="568998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2" name="Freeform 1182"/>
          <p:cNvSpPr/>
          <p:nvPr/>
        </p:nvSpPr>
        <p:spPr>
          <a:xfrm rot="0" flipH="0" flipV="0">
            <a:off x="5696077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3" name="Freeform 1183"/>
          <p:cNvSpPr/>
          <p:nvPr/>
        </p:nvSpPr>
        <p:spPr>
          <a:xfrm rot="0" flipH="0" flipV="0">
            <a:off x="594639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4" name="Freeform 1184"/>
          <p:cNvSpPr/>
          <p:nvPr/>
        </p:nvSpPr>
        <p:spPr>
          <a:xfrm rot="0" flipH="0" flipV="0">
            <a:off x="5952490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5" name="Freeform 1185"/>
          <p:cNvSpPr/>
          <p:nvPr/>
        </p:nvSpPr>
        <p:spPr>
          <a:xfrm rot="0" flipH="0" flipV="0">
            <a:off x="620395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6" name="Freeform 1186"/>
          <p:cNvSpPr/>
          <p:nvPr/>
        </p:nvSpPr>
        <p:spPr>
          <a:xfrm rot="0" flipH="0" flipV="0">
            <a:off x="621004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7" name="Freeform 1187"/>
          <p:cNvSpPr/>
          <p:nvPr/>
        </p:nvSpPr>
        <p:spPr>
          <a:xfrm rot="0" flipH="0" flipV="0">
            <a:off x="645998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8" name="Freeform 1188"/>
          <p:cNvSpPr/>
          <p:nvPr/>
        </p:nvSpPr>
        <p:spPr>
          <a:xfrm rot="0" flipH="0" flipV="0">
            <a:off x="6466078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9" name="Freeform 1189"/>
          <p:cNvSpPr/>
          <p:nvPr/>
        </p:nvSpPr>
        <p:spPr>
          <a:xfrm rot="0" flipH="0" flipV="0">
            <a:off x="671601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0" name="Freeform 1190"/>
          <p:cNvSpPr/>
          <p:nvPr/>
        </p:nvSpPr>
        <p:spPr>
          <a:xfrm rot="0" flipH="0" flipV="0">
            <a:off x="672210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1" name="Freeform 1191"/>
          <p:cNvSpPr/>
          <p:nvPr/>
        </p:nvSpPr>
        <p:spPr>
          <a:xfrm rot="0" flipH="0" flipV="0">
            <a:off x="6973569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2" name="Freeform 1192"/>
          <p:cNvSpPr/>
          <p:nvPr/>
        </p:nvSpPr>
        <p:spPr>
          <a:xfrm rot="0" flipH="0" flipV="0">
            <a:off x="697966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3" name="Freeform 1193"/>
          <p:cNvSpPr/>
          <p:nvPr/>
        </p:nvSpPr>
        <p:spPr>
          <a:xfrm rot="0" flipH="0" flipV="0">
            <a:off x="722960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4" name="Freeform 1194"/>
          <p:cNvSpPr/>
          <p:nvPr/>
        </p:nvSpPr>
        <p:spPr>
          <a:xfrm rot="0" flipH="0" flipV="0">
            <a:off x="7235697" y="2417318"/>
            <a:ext cx="250241" cy="6097"/>
          </a:xfrm>
          <a:custGeom>
            <a:pathLst>
              <a:path w="250241" h="6097">
                <a:moveTo>
                  <a:pt x="0" y="6097"/>
                </a:moveTo>
                <a:lnTo>
                  <a:pt x="250241" y="6097"/>
                </a:lnTo>
                <a:lnTo>
                  <a:pt x="250241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5" name="Freeform 1195"/>
          <p:cNvSpPr/>
          <p:nvPr/>
        </p:nvSpPr>
        <p:spPr>
          <a:xfrm rot="0" flipH="0" flipV="0">
            <a:off x="7485888" y="2417318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6" name="Freeform 1196"/>
          <p:cNvSpPr/>
          <p:nvPr/>
        </p:nvSpPr>
        <p:spPr>
          <a:xfrm rot="0" flipH="0" flipV="0">
            <a:off x="2100326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7" name="Freeform 1197"/>
          <p:cNvSpPr/>
          <p:nvPr/>
        </p:nvSpPr>
        <p:spPr>
          <a:xfrm rot="0" flipH="0" flipV="0">
            <a:off x="2356357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8" name="Freeform 1198"/>
          <p:cNvSpPr/>
          <p:nvPr/>
        </p:nvSpPr>
        <p:spPr>
          <a:xfrm rot="0" flipH="0" flipV="0">
            <a:off x="2612770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9" name="Freeform 1199"/>
          <p:cNvSpPr/>
          <p:nvPr/>
        </p:nvSpPr>
        <p:spPr>
          <a:xfrm rot="0" flipH="0" flipV="0">
            <a:off x="2870326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0" name="Freeform 1200"/>
          <p:cNvSpPr/>
          <p:nvPr/>
        </p:nvSpPr>
        <p:spPr>
          <a:xfrm rot="0" flipH="0" flipV="0">
            <a:off x="312635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1" name="Freeform 1201"/>
          <p:cNvSpPr/>
          <p:nvPr/>
        </p:nvSpPr>
        <p:spPr>
          <a:xfrm rot="0" flipH="0" flipV="0">
            <a:off x="338239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2" name="Freeform 1202"/>
          <p:cNvSpPr/>
          <p:nvPr/>
        </p:nvSpPr>
        <p:spPr>
          <a:xfrm rot="0" flipH="0" flipV="0">
            <a:off x="3638422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3" name="Freeform 1203"/>
          <p:cNvSpPr/>
          <p:nvPr/>
        </p:nvSpPr>
        <p:spPr>
          <a:xfrm rot="0" flipH="0" flipV="0">
            <a:off x="389445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4" name="Freeform 1204"/>
          <p:cNvSpPr/>
          <p:nvPr/>
        </p:nvSpPr>
        <p:spPr>
          <a:xfrm rot="0" flipH="0" flipV="0">
            <a:off x="415074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5" name="Freeform 1205"/>
          <p:cNvSpPr/>
          <p:nvPr/>
        </p:nvSpPr>
        <p:spPr>
          <a:xfrm rot="0" flipH="0" flipV="0">
            <a:off x="4406772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6" name="Freeform 1206"/>
          <p:cNvSpPr/>
          <p:nvPr/>
        </p:nvSpPr>
        <p:spPr>
          <a:xfrm rot="0" flipH="0" flipV="0">
            <a:off x="466432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7" name="Freeform 1207"/>
          <p:cNvSpPr/>
          <p:nvPr/>
        </p:nvSpPr>
        <p:spPr>
          <a:xfrm rot="0" flipH="0" flipV="0">
            <a:off x="4920360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8" name="Freeform 1208"/>
          <p:cNvSpPr/>
          <p:nvPr/>
        </p:nvSpPr>
        <p:spPr>
          <a:xfrm rot="0" flipH="0" flipV="0">
            <a:off x="517639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9" name="Freeform 1209"/>
          <p:cNvSpPr/>
          <p:nvPr/>
        </p:nvSpPr>
        <p:spPr>
          <a:xfrm rot="0" flipH="0" flipV="0">
            <a:off x="543394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0" name="Freeform 1210"/>
          <p:cNvSpPr/>
          <p:nvPr/>
        </p:nvSpPr>
        <p:spPr>
          <a:xfrm rot="0" flipH="0" flipV="0">
            <a:off x="568998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1" name="Freeform 1211"/>
          <p:cNvSpPr/>
          <p:nvPr/>
        </p:nvSpPr>
        <p:spPr>
          <a:xfrm rot="0" flipH="0" flipV="0">
            <a:off x="594639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2" name="Freeform 1212"/>
          <p:cNvSpPr/>
          <p:nvPr/>
        </p:nvSpPr>
        <p:spPr>
          <a:xfrm rot="0" flipH="0" flipV="0">
            <a:off x="620395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3" name="Freeform 1213"/>
          <p:cNvSpPr/>
          <p:nvPr/>
        </p:nvSpPr>
        <p:spPr>
          <a:xfrm rot="0" flipH="0" flipV="0">
            <a:off x="645998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4" name="Freeform 1214"/>
          <p:cNvSpPr/>
          <p:nvPr/>
        </p:nvSpPr>
        <p:spPr>
          <a:xfrm rot="0" flipH="0" flipV="0">
            <a:off x="671601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5" name="Freeform 1215"/>
          <p:cNvSpPr/>
          <p:nvPr/>
        </p:nvSpPr>
        <p:spPr>
          <a:xfrm rot="0" flipH="0" flipV="0">
            <a:off x="6973569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6" name="Freeform 1216"/>
          <p:cNvSpPr/>
          <p:nvPr/>
        </p:nvSpPr>
        <p:spPr>
          <a:xfrm rot="0" flipH="0" flipV="0">
            <a:off x="722960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7" name="Freeform 1217"/>
          <p:cNvSpPr/>
          <p:nvPr/>
        </p:nvSpPr>
        <p:spPr>
          <a:xfrm rot="0" flipH="0" flipV="0">
            <a:off x="7485888" y="2423415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8" name="Freeform 1218"/>
          <p:cNvSpPr/>
          <p:nvPr/>
        </p:nvSpPr>
        <p:spPr>
          <a:xfrm rot="0" flipH="0" flipV="0">
            <a:off x="2100326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9" name="Freeform 1219"/>
          <p:cNvSpPr/>
          <p:nvPr/>
        </p:nvSpPr>
        <p:spPr>
          <a:xfrm rot="0" flipH="0" flipV="0">
            <a:off x="2106422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0" name="Freeform 1220"/>
          <p:cNvSpPr/>
          <p:nvPr/>
        </p:nvSpPr>
        <p:spPr>
          <a:xfrm rot="0" flipH="0" flipV="0">
            <a:off x="2356357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1" name="Freeform 1221"/>
          <p:cNvSpPr/>
          <p:nvPr/>
        </p:nvSpPr>
        <p:spPr>
          <a:xfrm rot="0" flipH="0" flipV="0">
            <a:off x="2362454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2" name="Freeform 1222"/>
          <p:cNvSpPr/>
          <p:nvPr/>
        </p:nvSpPr>
        <p:spPr>
          <a:xfrm rot="0" flipH="0" flipV="0">
            <a:off x="2612770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3" name="Freeform 1223"/>
          <p:cNvSpPr/>
          <p:nvPr/>
        </p:nvSpPr>
        <p:spPr>
          <a:xfrm rot="0" flipH="0" flipV="0">
            <a:off x="2618867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4" name="Freeform 1224"/>
          <p:cNvSpPr/>
          <p:nvPr/>
        </p:nvSpPr>
        <p:spPr>
          <a:xfrm rot="0" flipH="0" flipV="0">
            <a:off x="2870326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5" name="Freeform 1225"/>
          <p:cNvSpPr/>
          <p:nvPr/>
        </p:nvSpPr>
        <p:spPr>
          <a:xfrm rot="0" flipH="0" flipV="0">
            <a:off x="2876423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6" name="Freeform 1226"/>
          <p:cNvSpPr/>
          <p:nvPr/>
        </p:nvSpPr>
        <p:spPr>
          <a:xfrm rot="0" flipH="0" flipV="0">
            <a:off x="312635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7" name="Freeform 1227"/>
          <p:cNvSpPr/>
          <p:nvPr/>
        </p:nvSpPr>
        <p:spPr>
          <a:xfrm rot="0" flipH="0" flipV="0">
            <a:off x="3132454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8" name="Freeform 1228"/>
          <p:cNvSpPr/>
          <p:nvPr/>
        </p:nvSpPr>
        <p:spPr>
          <a:xfrm rot="0" flipH="0" flipV="0">
            <a:off x="338239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9" name="Freeform 1229"/>
          <p:cNvSpPr/>
          <p:nvPr/>
        </p:nvSpPr>
        <p:spPr>
          <a:xfrm rot="0" flipH="0" flipV="0">
            <a:off x="338848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0" name="Freeform 1230"/>
          <p:cNvSpPr/>
          <p:nvPr/>
        </p:nvSpPr>
        <p:spPr>
          <a:xfrm rot="0" flipH="0" flipV="0">
            <a:off x="3638422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1" name="Freeform 1231"/>
          <p:cNvSpPr/>
          <p:nvPr/>
        </p:nvSpPr>
        <p:spPr>
          <a:xfrm rot="0" flipH="0" flipV="0">
            <a:off x="3644519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2" name="Freeform 1232"/>
          <p:cNvSpPr/>
          <p:nvPr/>
        </p:nvSpPr>
        <p:spPr>
          <a:xfrm rot="0" flipH="0" flipV="0">
            <a:off x="389445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3" name="Freeform 1233"/>
          <p:cNvSpPr/>
          <p:nvPr/>
        </p:nvSpPr>
        <p:spPr>
          <a:xfrm rot="0" flipH="0" flipV="0">
            <a:off x="3900551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4" name="Freeform 1234"/>
          <p:cNvSpPr/>
          <p:nvPr/>
        </p:nvSpPr>
        <p:spPr>
          <a:xfrm rot="0" flipH="0" flipV="0">
            <a:off x="415074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5" name="Freeform 1235"/>
          <p:cNvSpPr/>
          <p:nvPr/>
        </p:nvSpPr>
        <p:spPr>
          <a:xfrm rot="0" flipH="0" flipV="0">
            <a:off x="415683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6" name="Freeform 1236"/>
          <p:cNvSpPr/>
          <p:nvPr/>
        </p:nvSpPr>
        <p:spPr>
          <a:xfrm rot="0" flipH="0" flipV="0">
            <a:off x="4406772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7" name="Freeform 1237"/>
          <p:cNvSpPr/>
          <p:nvPr/>
        </p:nvSpPr>
        <p:spPr>
          <a:xfrm rot="0" flipH="0" flipV="0">
            <a:off x="441286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8" name="Freeform 1238"/>
          <p:cNvSpPr/>
          <p:nvPr/>
        </p:nvSpPr>
        <p:spPr>
          <a:xfrm rot="0" flipH="0" flipV="0">
            <a:off x="466432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9" name="Freeform 1239"/>
          <p:cNvSpPr/>
          <p:nvPr/>
        </p:nvSpPr>
        <p:spPr>
          <a:xfrm rot="0" flipH="0" flipV="0">
            <a:off x="4670425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0" name="Freeform 1240"/>
          <p:cNvSpPr/>
          <p:nvPr/>
        </p:nvSpPr>
        <p:spPr>
          <a:xfrm rot="0" flipH="0" flipV="0">
            <a:off x="4920360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1" name="Freeform 1241"/>
          <p:cNvSpPr/>
          <p:nvPr/>
        </p:nvSpPr>
        <p:spPr>
          <a:xfrm rot="0" flipH="0" flipV="0">
            <a:off x="4926457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2" name="Freeform 1242"/>
          <p:cNvSpPr/>
          <p:nvPr/>
        </p:nvSpPr>
        <p:spPr>
          <a:xfrm rot="0" flipH="0" flipV="0">
            <a:off x="517639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3" name="Freeform 1243"/>
          <p:cNvSpPr/>
          <p:nvPr/>
        </p:nvSpPr>
        <p:spPr>
          <a:xfrm rot="0" flipH="0" flipV="0">
            <a:off x="518248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4" name="Freeform 1244"/>
          <p:cNvSpPr/>
          <p:nvPr/>
        </p:nvSpPr>
        <p:spPr>
          <a:xfrm rot="0" flipH="0" flipV="0">
            <a:off x="543394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5" name="Freeform 1245"/>
          <p:cNvSpPr/>
          <p:nvPr/>
        </p:nvSpPr>
        <p:spPr>
          <a:xfrm rot="0" flipH="0" flipV="0">
            <a:off x="5440045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6" name="Freeform 1246"/>
          <p:cNvSpPr/>
          <p:nvPr/>
        </p:nvSpPr>
        <p:spPr>
          <a:xfrm rot="0" flipH="0" flipV="0">
            <a:off x="568998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7" name="Freeform 1247"/>
          <p:cNvSpPr/>
          <p:nvPr/>
        </p:nvSpPr>
        <p:spPr>
          <a:xfrm rot="0" flipH="0" flipV="0">
            <a:off x="5696077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8" name="Freeform 1248"/>
          <p:cNvSpPr/>
          <p:nvPr/>
        </p:nvSpPr>
        <p:spPr>
          <a:xfrm rot="0" flipH="0" flipV="0">
            <a:off x="594639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9" name="Freeform 1249"/>
          <p:cNvSpPr/>
          <p:nvPr/>
        </p:nvSpPr>
        <p:spPr>
          <a:xfrm rot="0" flipH="0" flipV="0">
            <a:off x="5952490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0" name="Freeform 1250"/>
          <p:cNvSpPr/>
          <p:nvPr/>
        </p:nvSpPr>
        <p:spPr>
          <a:xfrm rot="0" flipH="0" flipV="0">
            <a:off x="620395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1" name="Freeform 1251"/>
          <p:cNvSpPr/>
          <p:nvPr/>
        </p:nvSpPr>
        <p:spPr>
          <a:xfrm rot="0" flipH="0" flipV="0">
            <a:off x="621004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2" name="Freeform 1252"/>
          <p:cNvSpPr/>
          <p:nvPr/>
        </p:nvSpPr>
        <p:spPr>
          <a:xfrm rot="0" flipH="0" flipV="0">
            <a:off x="645998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3" name="Freeform 1253"/>
          <p:cNvSpPr/>
          <p:nvPr/>
        </p:nvSpPr>
        <p:spPr>
          <a:xfrm rot="0" flipH="0" flipV="0">
            <a:off x="6466078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4" name="Freeform 1254"/>
          <p:cNvSpPr/>
          <p:nvPr/>
        </p:nvSpPr>
        <p:spPr>
          <a:xfrm rot="0" flipH="0" flipV="0">
            <a:off x="671601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5" name="Freeform 1255"/>
          <p:cNvSpPr/>
          <p:nvPr/>
        </p:nvSpPr>
        <p:spPr>
          <a:xfrm rot="0" flipH="0" flipV="0">
            <a:off x="672210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6" name="Freeform 1256"/>
          <p:cNvSpPr/>
          <p:nvPr/>
        </p:nvSpPr>
        <p:spPr>
          <a:xfrm rot="0" flipH="0" flipV="0">
            <a:off x="6973569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7" name="Freeform 1257"/>
          <p:cNvSpPr/>
          <p:nvPr/>
        </p:nvSpPr>
        <p:spPr>
          <a:xfrm rot="0" flipH="0" flipV="0">
            <a:off x="697966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8" name="Freeform 1258"/>
          <p:cNvSpPr/>
          <p:nvPr/>
        </p:nvSpPr>
        <p:spPr>
          <a:xfrm rot="0" flipH="0" flipV="0">
            <a:off x="722960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9" name="Freeform 1259"/>
          <p:cNvSpPr/>
          <p:nvPr/>
        </p:nvSpPr>
        <p:spPr>
          <a:xfrm rot="0" flipH="0" flipV="0">
            <a:off x="7235697" y="2612390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0" name="Freeform 1260"/>
          <p:cNvSpPr/>
          <p:nvPr/>
        </p:nvSpPr>
        <p:spPr>
          <a:xfrm rot="0" flipH="0" flipV="0">
            <a:off x="7485888" y="261239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1" name="Freeform 1261"/>
          <p:cNvSpPr/>
          <p:nvPr/>
        </p:nvSpPr>
        <p:spPr>
          <a:xfrm rot="0" flipH="0" flipV="0">
            <a:off x="2100326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2" name="Freeform 1262"/>
          <p:cNvSpPr/>
          <p:nvPr/>
        </p:nvSpPr>
        <p:spPr>
          <a:xfrm rot="0" flipH="0" flipV="0">
            <a:off x="2100326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3" name="Freeform 1263"/>
          <p:cNvSpPr/>
          <p:nvPr/>
        </p:nvSpPr>
        <p:spPr>
          <a:xfrm rot="0" flipH="0" flipV="0">
            <a:off x="2100326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4" name="Freeform 1264"/>
          <p:cNvSpPr/>
          <p:nvPr/>
        </p:nvSpPr>
        <p:spPr>
          <a:xfrm rot="0" flipH="0" flipV="0">
            <a:off x="2106422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5" name="Freeform 1265"/>
          <p:cNvSpPr/>
          <p:nvPr/>
        </p:nvSpPr>
        <p:spPr>
          <a:xfrm rot="0" flipH="0" flipV="0">
            <a:off x="2356357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6" name="Freeform 1266"/>
          <p:cNvSpPr/>
          <p:nvPr/>
        </p:nvSpPr>
        <p:spPr>
          <a:xfrm rot="0" flipH="0" flipV="0">
            <a:off x="2356357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7" name="Freeform 1267"/>
          <p:cNvSpPr/>
          <p:nvPr/>
        </p:nvSpPr>
        <p:spPr>
          <a:xfrm rot="0" flipH="0" flipV="0">
            <a:off x="2362454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8" name="Freeform 1268"/>
          <p:cNvSpPr/>
          <p:nvPr/>
        </p:nvSpPr>
        <p:spPr>
          <a:xfrm rot="0" flipH="0" flipV="0">
            <a:off x="2612770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9" name="Freeform 1269"/>
          <p:cNvSpPr/>
          <p:nvPr/>
        </p:nvSpPr>
        <p:spPr>
          <a:xfrm rot="0" flipH="0" flipV="0">
            <a:off x="2612770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0" name="Freeform 1270"/>
          <p:cNvSpPr/>
          <p:nvPr/>
        </p:nvSpPr>
        <p:spPr>
          <a:xfrm rot="0" flipH="0" flipV="0">
            <a:off x="2618867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1" name="Freeform 1271"/>
          <p:cNvSpPr/>
          <p:nvPr/>
        </p:nvSpPr>
        <p:spPr>
          <a:xfrm rot="0" flipH="0" flipV="0">
            <a:off x="2870326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2" name="Freeform 1272"/>
          <p:cNvSpPr/>
          <p:nvPr/>
        </p:nvSpPr>
        <p:spPr>
          <a:xfrm rot="0" flipH="0" flipV="0">
            <a:off x="2870326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3" name="Freeform 1273"/>
          <p:cNvSpPr/>
          <p:nvPr/>
        </p:nvSpPr>
        <p:spPr>
          <a:xfrm rot="0" flipH="0" flipV="0">
            <a:off x="2876423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4" name="Freeform 1274"/>
          <p:cNvSpPr/>
          <p:nvPr/>
        </p:nvSpPr>
        <p:spPr>
          <a:xfrm rot="0" flipH="0" flipV="0">
            <a:off x="312635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5" name="Freeform 1275"/>
          <p:cNvSpPr/>
          <p:nvPr/>
        </p:nvSpPr>
        <p:spPr>
          <a:xfrm rot="0" flipH="0" flipV="0">
            <a:off x="312635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6" name="Freeform 1276"/>
          <p:cNvSpPr/>
          <p:nvPr/>
        </p:nvSpPr>
        <p:spPr>
          <a:xfrm rot="0" flipH="0" flipV="0">
            <a:off x="3132454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7" name="Freeform 1277"/>
          <p:cNvSpPr/>
          <p:nvPr/>
        </p:nvSpPr>
        <p:spPr>
          <a:xfrm rot="0" flipH="0" flipV="0">
            <a:off x="338239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8" name="Freeform 1278"/>
          <p:cNvSpPr/>
          <p:nvPr/>
        </p:nvSpPr>
        <p:spPr>
          <a:xfrm rot="0" flipH="0" flipV="0">
            <a:off x="338239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9" name="Freeform 1279"/>
          <p:cNvSpPr/>
          <p:nvPr/>
        </p:nvSpPr>
        <p:spPr>
          <a:xfrm rot="0" flipH="0" flipV="0">
            <a:off x="338848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0" name="Freeform 1280"/>
          <p:cNvSpPr/>
          <p:nvPr/>
        </p:nvSpPr>
        <p:spPr>
          <a:xfrm rot="0" flipH="0" flipV="0">
            <a:off x="3638422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1" name="Freeform 1281"/>
          <p:cNvSpPr/>
          <p:nvPr/>
        </p:nvSpPr>
        <p:spPr>
          <a:xfrm rot="0" flipH="0" flipV="0">
            <a:off x="3638422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2" name="Freeform 1282"/>
          <p:cNvSpPr/>
          <p:nvPr/>
        </p:nvSpPr>
        <p:spPr>
          <a:xfrm rot="0" flipH="0" flipV="0">
            <a:off x="3644519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3" name="Freeform 1283"/>
          <p:cNvSpPr/>
          <p:nvPr/>
        </p:nvSpPr>
        <p:spPr>
          <a:xfrm rot="0" flipH="0" flipV="0">
            <a:off x="389445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4" name="Freeform 1284"/>
          <p:cNvSpPr/>
          <p:nvPr/>
        </p:nvSpPr>
        <p:spPr>
          <a:xfrm rot="0" flipH="0" flipV="0">
            <a:off x="389445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5" name="Freeform 1285"/>
          <p:cNvSpPr/>
          <p:nvPr/>
        </p:nvSpPr>
        <p:spPr>
          <a:xfrm rot="0" flipH="0" flipV="0">
            <a:off x="3900551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6" name="Freeform 1286"/>
          <p:cNvSpPr/>
          <p:nvPr/>
        </p:nvSpPr>
        <p:spPr>
          <a:xfrm rot="0" flipH="0" flipV="0">
            <a:off x="415074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7" name="Freeform 1287"/>
          <p:cNvSpPr/>
          <p:nvPr/>
        </p:nvSpPr>
        <p:spPr>
          <a:xfrm rot="0" flipH="0" flipV="0">
            <a:off x="415074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8" name="Freeform 1288"/>
          <p:cNvSpPr/>
          <p:nvPr/>
        </p:nvSpPr>
        <p:spPr>
          <a:xfrm rot="0" flipH="0" flipV="0">
            <a:off x="415683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9" name="Freeform 1289"/>
          <p:cNvSpPr/>
          <p:nvPr/>
        </p:nvSpPr>
        <p:spPr>
          <a:xfrm rot="0" flipH="0" flipV="0">
            <a:off x="4406772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0" name="Freeform 1290"/>
          <p:cNvSpPr/>
          <p:nvPr/>
        </p:nvSpPr>
        <p:spPr>
          <a:xfrm rot="0" flipH="0" flipV="0">
            <a:off x="4406772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1" name="Freeform 1291"/>
          <p:cNvSpPr/>
          <p:nvPr/>
        </p:nvSpPr>
        <p:spPr>
          <a:xfrm rot="0" flipH="0" flipV="0">
            <a:off x="441286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2" name="Freeform 1292"/>
          <p:cNvSpPr/>
          <p:nvPr/>
        </p:nvSpPr>
        <p:spPr>
          <a:xfrm rot="0" flipH="0" flipV="0">
            <a:off x="466432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3" name="Freeform 1293"/>
          <p:cNvSpPr/>
          <p:nvPr/>
        </p:nvSpPr>
        <p:spPr>
          <a:xfrm rot="0" flipH="0" flipV="0">
            <a:off x="466432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4" name="Freeform 1294"/>
          <p:cNvSpPr/>
          <p:nvPr/>
        </p:nvSpPr>
        <p:spPr>
          <a:xfrm rot="0" flipH="0" flipV="0">
            <a:off x="4670425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5" name="Freeform 1295"/>
          <p:cNvSpPr/>
          <p:nvPr/>
        </p:nvSpPr>
        <p:spPr>
          <a:xfrm rot="0" flipH="0" flipV="0">
            <a:off x="4920360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6" name="Freeform 1296"/>
          <p:cNvSpPr/>
          <p:nvPr/>
        </p:nvSpPr>
        <p:spPr>
          <a:xfrm rot="0" flipH="0" flipV="0">
            <a:off x="4920360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7" name="Freeform 1297"/>
          <p:cNvSpPr/>
          <p:nvPr/>
        </p:nvSpPr>
        <p:spPr>
          <a:xfrm rot="0" flipH="0" flipV="0">
            <a:off x="4926457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8" name="Freeform 1298"/>
          <p:cNvSpPr/>
          <p:nvPr/>
        </p:nvSpPr>
        <p:spPr>
          <a:xfrm rot="0" flipH="0" flipV="0">
            <a:off x="517639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9" name="Freeform 1299"/>
          <p:cNvSpPr/>
          <p:nvPr/>
        </p:nvSpPr>
        <p:spPr>
          <a:xfrm rot="0" flipH="0" flipV="0">
            <a:off x="517639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0" name="Freeform 1300"/>
          <p:cNvSpPr/>
          <p:nvPr/>
        </p:nvSpPr>
        <p:spPr>
          <a:xfrm rot="0" flipH="0" flipV="0">
            <a:off x="518248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1" name="Freeform 1301"/>
          <p:cNvSpPr/>
          <p:nvPr/>
        </p:nvSpPr>
        <p:spPr>
          <a:xfrm rot="0" flipH="0" flipV="0">
            <a:off x="543394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2" name="Freeform 1302"/>
          <p:cNvSpPr/>
          <p:nvPr/>
        </p:nvSpPr>
        <p:spPr>
          <a:xfrm rot="0" flipH="0" flipV="0">
            <a:off x="543394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3" name="Freeform 1303"/>
          <p:cNvSpPr/>
          <p:nvPr/>
        </p:nvSpPr>
        <p:spPr>
          <a:xfrm rot="0" flipH="0" flipV="0">
            <a:off x="5440045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4" name="Freeform 1304"/>
          <p:cNvSpPr/>
          <p:nvPr/>
        </p:nvSpPr>
        <p:spPr>
          <a:xfrm rot="0" flipH="0" flipV="0">
            <a:off x="568998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5" name="Freeform 1305"/>
          <p:cNvSpPr/>
          <p:nvPr/>
        </p:nvSpPr>
        <p:spPr>
          <a:xfrm rot="0" flipH="0" flipV="0">
            <a:off x="568998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6" name="Freeform 1306"/>
          <p:cNvSpPr/>
          <p:nvPr/>
        </p:nvSpPr>
        <p:spPr>
          <a:xfrm rot="0" flipH="0" flipV="0">
            <a:off x="5696077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7" name="Freeform 1307"/>
          <p:cNvSpPr/>
          <p:nvPr/>
        </p:nvSpPr>
        <p:spPr>
          <a:xfrm rot="0" flipH="0" flipV="0">
            <a:off x="594639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8" name="Freeform 1308"/>
          <p:cNvSpPr/>
          <p:nvPr/>
        </p:nvSpPr>
        <p:spPr>
          <a:xfrm rot="0" flipH="0" flipV="0">
            <a:off x="594639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9" name="Freeform 1309"/>
          <p:cNvSpPr/>
          <p:nvPr/>
        </p:nvSpPr>
        <p:spPr>
          <a:xfrm rot="0" flipH="0" flipV="0">
            <a:off x="5952490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0" name="Freeform 1310"/>
          <p:cNvSpPr/>
          <p:nvPr/>
        </p:nvSpPr>
        <p:spPr>
          <a:xfrm rot="0" flipH="0" flipV="0">
            <a:off x="620395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1" name="Freeform 1311"/>
          <p:cNvSpPr/>
          <p:nvPr/>
        </p:nvSpPr>
        <p:spPr>
          <a:xfrm rot="0" flipH="0" flipV="0">
            <a:off x="620395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2" name="Freeform 1312"/>
          <p:cNvSpPr/>
          <p:nvPr/>
        </p:nvSpPr>
        <p:spPr>
          <a:xfrm rot="0" flipH="0" flipV="0">
            <a:off x="621004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3" name="Freeform 1313"/>
          <p:cNvSpPr/>
          <p:nvPr/>
        </p:nvSpPr>
        <p:spPr>
          <a:xfrm rot="0" flipH="0" flipV="0">
            <a:off x="645998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4" name="Freeform 1314"/>
          <p:cNvSpPr/>
          <p:nvPr/>
        </p:nvSpPr>
        <p:spPr>
          <a:xfrm rot="0" flipH="0" flipV="0">
            <a:off x="645998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5" name="Freeform 1315"/>
          <p:cNvSpPr/>
          <p:nvPr/>
        </p:nvSpPr>
        <p:spPr>
          <a:xfrm rot="0" flipH="0" flipV="0">
            <a:off x="6466078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6" name="Freeform 1316"/>
          <p:cNvSpPr/>
          <p:nvPr/>
        </p:nvSpPr>
        <p:spPr>
          <a:xfrm rot="0" flipH="0" flipV="0">
            <a:off x="671601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7" name="Freeform 1317"/>
          <p:cNvSpPr/>
          <p:nvPr/>
        </p:nvSpPr>
        <p:spPr>
          <a:xfrm rot="0" flipH="0" flipV="0">
            <a:off x="671601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8" name="Freeform 1318"/>
          <p:cNvSpPr/>
          <p:nvPr/>
        </p:nvSpPr>
        <p:spPr>
          <a:xfrm rot="0" flipH="0" flipV="0">
            <a:off x="672210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9" name="Freeform 1319"/>
          <p:cNvSpPr/>
          <p:nvPr/>
        </p:nvSpPr>
        <p:spPr>
          <a:xfrm rot="0" flipH="0" flipV="0">
            <a:off x="6973569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0" name="Freeform 1320"/>
          <p:cNvSpPr/>
          <p:nvPr/>
        </p:nvSpPr>
        <p:spPr>
          <a:xfrm rot="0" flipH="0" flipV="0">
            <a:off x="6973569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1" name="Freeform 1321"/>
          <p:cNvSpPr/>
          <p:nvPr/>
        </p:nvSpPr>
        <p:spPr>
          <a:xfrm rot="0" flipH="0" flipV="0">
            <a:off x="697966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2" name="Freeform 1322"/>
          <p:cNvSpPr/>
          <p:nvPr/>
        </p:nvSpPr>
        <p:spPr>
          <a:xfrm rot="0" flipH="0" flipV="0">
            <a:off x="722960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3" name="Freeform 1323"/>
          <p:cNvSpPr/>
          <p:nvPr/>
        </p:nvSpPr>
        <p:spPr>
          <a:xfrm rot="0" flipH="0" flipV="0">
            <a:off x="722960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4" name="Freeform 1324"/>
          <p:cNvSpPr/>
          <p:nvPr/>
        </p:nvSpPr>
        <p:spPr>
          <a:xfrm rot="0" flipH="0" flipV="0">
            <a:off x="7235697" y="280593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5" name="Freeform 1325"/>
          <p:cNvSpPr/>
          <p:nvPr/>
        </p:nvSpPr>
        <p:spPr>
          <a:xfrm rot="0" flipH="0" flipV="0">
            <a:off x="7485888" y="2618487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6" name="Freeform 1326"/>
          <p:cNvSpPr/>
          <p:nvPr/>
        </p:nvSpPr>
        <p:spPr>
          <a:xfrm rot="0" flipH="0" flipV="0">
            <a:off x="7485888" y="28059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7" name="Freeform 1327"/>
          <p:cNvSpPr/>
          <p:nvPr/>
        </p:nvSpPr>
        <p:spPr>
          <a:xfrm rot="0" flipH="0" flipV="0">
            <a:off x="7485888" y="28059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8" name="Freeform 1328"/>
          <p:cNvSpPr/>
          <p:nvPr/>
        </p:nvSpPr>
        <p:spPr>
          <a:xfrm rot="0" flipH="0" flipV="0">
            <a:off x="2100326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9" name="Freeform 1329"/>
          <p:cNvSpPr/>
          <p:nvPr/>
        </p:nvSpPr>
        <p:spPr>
          <a:xfrm rot="0" flipH="0" flipV="0">
            <a:off x="2100326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0" name="Freeform 1330"/>
          <p:cNvSpPr/>
          <p:nvPr/>
        </p:nvSpPr>
        <p:spPr>
          <a:xfrm rot="0" flipH="0" flipV="0">
            <a:off x="2106422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1" name="Freeform 1331"/>
          <p:cNvSpPr/>
          <p:nvPr/>
        </p:nvSpPr>
        <p:spPr>
          <a:xfrm rot="0" flipH="0" flipV="0">
            <a:off x="2356357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2" name="Freeform 1332"/>
          <p:cNvSpPr/>
          <p:nvPr/>
        </p:nvSpPr>
        <p:spPr>
          <a:xfrm rot="0" flipH="0" flipV="0">
            <a:off x="2362454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3" name="Freeform 1333"/>
          <p:cNvSpPr/>
          <p:nvPr/>
        </p:nvSpPr>
        <p:spPr>
          <a:xfrm rot="0" flipH="0" flipV="0">
            <a:off x="2612770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4" name="Freeform 1334"/>
          <p:cNvSpPr/>
          <p:nvPr/>
        </p:nvSpPr>
        <p:spPr>
          <a:xfrm rot="0" flipH="0" flipV="0">
            <a:off x="2618867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5" name="Freeform 1335"/>
          <p:cNvSpPr/>
          <p:nvPr/>
        </p:nvSpPr>
        <p:spPr>
          <a:xfrm rot="0" flipH="0" flipV="0">
            <a:off x="2870326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6" name="Freeform 1336"/>
          <p:cNvSpPr/>
          <p:nvPr/>
        </p:nvSpPr>
        <p:spPr>
          <a:xfrm rot="0" flipH="0" flipV="0">
            <a:off x="2876423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7" name="Freeform 1337"/>
          <p:cNvSpPr/>
          <p:nvPr/>
        </p:nvSpPr>
        <p:spPr>
          <a:xfrm rot="0" flipH="0" flipV="0">
            <a:off x="312635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8" name="Freeform 1338"/>
          <p:cNvSpPr/>
          <p:nvPr/>
        </p:nvSpPr>
        <p:spPr>
          <a:xfrm rot="0" flipH="0" flipV="0">
            <a:off x="3132454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9" name="Freeform 1339"/>
          <p:cNvSpPr/>
          <p:nvPr/>
        </p:nvSpPr>
        <p:spPr>
          <a:xfrm rot="0" flipH="0" flipV="0">
            <a:off x="338239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0" name="Freeform 1340"/>
          <p:cNvSpPr/>
          <p:nvPr/>
        </p:nvSpPr>
        <p:spPr>
          <a:xfrm rot="0" flipH="0" flipV="0">
            <a:off x="338848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1" name="Freeform 1341"/>
          <p:cNvSpPr/>
          <p:nvPr/>
        </p:nvSpPr>
        <p:spPr>
          <a:xfrm rot="0" flipH="0" flipV="0">
            <a:off x="3638422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2" name="Freeform 1342"/>
          <p:cNvSpPr/>
          <p:nvPr/>
        </p:nvSpPr>
        <p:spPr>
          <a:xfrm rot="0" flipH="0" flipV="0">
            <a:off x="3644519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3" name="Freeform 1343"/>
          <p:cNvSpPr/>
          <p:nvPr/>
        </p:nvSpPr>
        <p:spPr>
          <a:xfrm rot="0" flipH="0" flipV="0">
            <a:off x="389445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4" name="Freeform 1344"/>
          <p:cNvSpPr/>
          <p:nvPr/>
        </p:nvSpPr>
        <p:spPr>
          <a:xfrm rot="0" flipH="0" flipV="0">
            <a:off x="3900551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5" name="Freeform 1345"/>
          <p:cNvSpPr/>
          <p:nvPr/>
        </p:nvSpPr>
        <p:spPr>
          <a:xfrm rot="0" flipH="0" flipV="0">
            <a:off x="415074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6" name="Freeform 1346"/>
          <p:cNvSpPr/>
          <p:nvPr/>
        </p:nvSpPr>
        <p:spPr>
          <a:xfrm rot="0" flipH="0" flipV="0">
            <a:off x="415683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7" name="Freeform 1347"/>
          <p:cNvSpPr/>
          <p:nvPr/>
        </p:nvSpPr>
        <p:spPr>
          <a:xfrm rot="0" flipH="0" flipV="0">
            <a:off x="4406772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8" name="Freeform 1348"/>
          <p:cNvSpPr/>
          <p:nvPr/>
        </p:nvSpPr>
        <p:spPr>
          <a:xfrm rot="0" flipH="0" flipV="0">
            <a:off x="441286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9" name="Freeform 1349"/>
          <p:cNvSpPr/>
          <p:nvPr/>
        </p:nvSpPr>
        <p:spPr>
          <a:xfrm rot="0" flipH="0" flipV="0">
            <a:off x="466432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0" name="Freeform 1350"/>
          <p:cNvSpPr/>
          <p:nvPr/>
        </p:nvSpPr>
        <p:spPr>
          <a:xfrm rot="0" flipH="0" flipV="0">
            <a:off x="4670425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1" name="Freeform 1351"/>
          <p:cNvSpPr/>
          <p:nvPr/>
        </p:nvSpPr>
        <p:spPr>
          <a:xfrm rot="0" flipH="0" flipV="0">
            <a:off x="4920360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2" name="Freeform 1352"/>
          <p:cNvSpPr/>
          <p:nvPr/>
        </p:nvSpPr>
        <p:spPr>
          <a:xfrm rot="0" flipH="0" flipV="0">
            <a:off x="4926457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3" name="Freeform 1353"/>
          <p:cNvSpPr/>
          <p:nvPr/>
        </p:nvSpPr>
        <p:spPr>
          <a:xfrm rot="0" flipH="0" flipV="0">
            <a:off x="517639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4" name="Freeform 1354"/>
          <p:cNvSpPr/>
          <p:nvPr/>
        </p:nvSpPr>
        <p:spPr>
          <a:xfrm rot="0" flipH="0" flipV="0">
            <a:off x="518248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5" name="Freeform 1355"/>
          <p:cNvSpPr/>
          <p:nvPr/>
        </p:nvSpPr>
        <p:spPr>
          <a:xfrm rot="0" flipH="0" flipV="0">
            <a:off x="543394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6" name="Freeform 1356"/>
          <p:cNvSpPr/>
          <p:nvPr/>
        </p:nvSpPr>
        <p:spPr>
          <a:xfrm rot="0" flipH="0" flipV="0">
            <a:off x="5440045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7" name="Freeform 1357"/>
          <p:cNvSpPr/>
          <p:nvPr/>
        </p:nvSpPr>
        <p:spPr>
          <a:xfrm rot="0" flipH="0" flipV="0">
            <a:off x="568998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8" name="Freeform 1358"/>
          <p:cNvSpPr/>
          <p:nvPr/>
        </p:nvSpPr>
        <p:spPr>
          <a:xfrm rot="0" flipH="0" flipV="0">
            <a:off x="5696077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9" name="Freeform 1359"/>
          <p:cNvSpPr/>
          <p:nvPr/>
        </p:nvSpPr>
        <p:spPr>
          <a:xfrm rot="0" flipH="0" flipV="0">
            <a:off x="594639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0" name="Freeform 1360"/>
          <p:cNvSpPr/>
          <p:nvPr/>
        </p:nvSpPr>
        <p:spPr>
          <a:xfrm rot="0" flipH="0" flipV="0">
            <a:off x="5952490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1" name="Freeform 1361"/>
          <p:cNvSpPr/>
          <p:nvPr/>
        </p:nvSpPr>
        <p:spPr>
          <a:xfrm rot="0" flipH="0" flipV="0">
            <a:off x="620395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2" name="Freeform 1362"/>
          <p:cNvSpPr/>
          <p:nvPr/>
        </p:nvSpPr>
        <p:spPr>
          <a:xfrm rot="0" flipH="0" flipV="0">
            <a:off x="621004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3" name="Freeform 1363"/>
          <p:cNvSpPr/>
          <p:nvPr/>
        </p:nvSpPr>
        <p:spPr>
          <a:xfrm rot="0" flipH="0" flipV="0">
            <a:off x="645998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4" name="Freeform 1364"/>
          <p:cNvSpPr/>
          <p:nvPr/>
        </p:nvSpPr>
        <p:spPr>
          <a:xfrm rot="0" flipH="0" flipV="0">
            <a:off x="6466078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5" name="Freeform 1365"/>
          <p:cNvSpPr/>
          <p:nvPr/>
        </p:nvSpPr>
        <p:spPr>
          <a:xfrm rot="0" flipH="0" flipV="0">
            <a:off x="671601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6" name="Freeform 1366"/>
          <p:cNvSpPr/>
          <p:nvPr/>
        </p:nvSpPr>
        <p:spPr>
          <a:xfrm rot="0" flipH="0" flipV="0">
            <a:off x="672210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7" name="Freeform 1367"/>
          <p:cNvSpPr/>
          <p:nvPr/>
        </p:nvSpPr>
        <p:spPr>
          <a:xfrm rot="0" flipH="0" flipV="0">
            <a:off x="6973569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8" name="Freeform 1368"/>
          <p:cNvSpPr/>
          <p:nvPr/>
        </p:nvSpPr>
        <p:spPr>
          <a:xfrm rot="0" flipH="0" flipV="0">
            <a:off x="697966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9" name="Freeform 1369"/>
          <p:cNvSpPr/>
          <p:nvPr/>
        </p:nvSpPr>
        <p:spPr>
          <a:xfrm rot="0" flipH="0" flipV="0">
            <a:off x="722960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0" name="Freeform 1370"/>
          <p:cNvSpPr/>
          <p:nvPr/>
        </p:nvSpPr>
        <p:spPr>
          <a:xfrm rot="0" flipH="0" flipV="0">
            <a:off x="7235697" y="2856231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1" name="Freeform 1371"/>
          <p:cNvSpPr/>
          <p:nvPr/>
        </p:nvSpPr>
        <p:spPr>
          <a:xfrm rot="0" flipH="0" flipV="0">
            <a:off x="7485888" y="285623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2" name="Freeform 1372"/>
          <p:cNvSpPr/>
          <p:nvPr/>
        </p:nvSpPr>
        <p:spPr>
          <a:xfrm rot="0" flipH="0" flipV="0">
            <a:off x="7485888" y="285623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3" name="Freeform 1373"/>
          <p:cNvSpPr/>
          <p:nvPr/>
        </p:nvSpPr>
        <p:spPr>
          <a:xfrm rot="0" flipH="0" flipV="0">
            <a:off x="2100326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4" name="Freeform 1374"/>
          <p:cNvSpPr/>
          <p:nvPr/>
        </p:nvSpPr>
        <p:spPr>
          <a:xfrm rot="0" flipH="0" flipV="0">
            <a:off x="2356357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5" name="Freeform 1375"/>
          <p:cNvSpPr/>
          <p:nvPr/>
        </p:nvSpPr>
        <p:spPr>
          <a:xfrm rot="0" flipH="0" flipV="0">
            <a:off x="2612770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6" name="Freeform 1376"/>
          <p:cNvSpPr/>
          <p:nvPr/>
        </p:nvSpPr>
        <p:spPr>
          <a:xfrm rot="0" flipH="0" flipV="0">
            <a:off x="2870326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7" name="Freeform 1377"/>
          <p:cNvSpPr/>
          <p:nvPr/>
        </p:nvSpPr>
        <p:spPr>
          <a:xfrm rot="0" flipH="0" flipV="0">
            <a:off x="312635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8" name="Freeform 1378"/>
          <p:cNvSpPr/>
          <p:nvPr/>
        </p:nvSpPr>
        <p:spPr>
          <a:xfrm rot="0" flipH="0" flipV="0">
            <a:off x="338239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9" name="Freeform 1379"/>
          <p:cNvSpPr/>
          <p:nvPr/>
        </p:nvSpPr>
        <p:spPr>
          <a:xfrm rot="0" flipH="0" flipV="0">
            <a:off x="3638422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0" name="Freeform 1380"/>
          <p:cNvSpPr/>
          <p:nvPr/>
        </p:nvSpPr>
        <p:spPr>
          <a:xfrm rot="0" flipH="0" flipV="0">
            <a:off x="389445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1" name="Freeform 1381"/>
          <p:cNvSpPr/>
          <p:nvPr/>
        </p:nvSpPr>
        <p:spPr>
          <a:xfrm rot="0" flipH="0" flipV="0">
            <a:off x="415074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2" name="Freeform 1382"/>
          <p:cNvSpPr/>
          <p:nvPr/>
        </p:nvSpPr>
        <p:spPr>
          <a:xfrm rot="0" flipH="0" flipV="0">
            <a:off x="4406772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3" name="Freeform 1383"/>
          <p:cNvSpPr/>
          <p:nvPr/>
        </p:nvSpPr>
        <p:spPr>
          <a:xfrm rot="0" flipH="0" flipV="0">
            <a:off x="466432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4" name="Freeform 1384"/>
          <p:cNvSpPr/>
          <p:nvPr/>
        </p:nvSpPr>
        <p:spPr>
          <a:xfrm rot="0" flipH="0" flipV="0">
            <a:off x="4920360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5" name="Freeform 1385"/>
          <p:cNvSpPr/>
          <p:nvPr/>
        </p:nvSpPr>
        <p:spPr>
          <a:xfrm rot="0" flipH="0" flipV="0">
            <a:off x="517639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6" name="Freeform 1386"/>
          <p:cNvSpPr/>
          <p:nvPr/>
        </p:nvSpPr>
        <p:spPr>
          <a:xfrm rot="0" flipH="0" flipV="0">
            <a:off x="543394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7" name="Freeform 1387"/>
          <p:cNvSpPr/>
          <p:nvPr/>
        </p:nvSpPr>
        <p:spPr>
          <a:xfrm rot="0" flipH="0" flipV="0">
            <a:off x="568998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8" name="Freeform 1388"/>
          <p:cNvSpPr/>
          <p:nvPr/>
        </p:nvSpPr>
        <p:spPr>
          <a:xfrm rot="0" flipH="0" flipV="0">
            <a:off x="594639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9" name="Freeform 1389"/>
          <p:cNvSpPr/>
          <p:nvPr/>
        </p:nvSpPr>
        <p:spPr>
          <a:xfrm rot="0" flipH="0" flipV="0">
            <a:off x="620395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0" name="Freeform 1390"/>
          <p:cNvSpPr/>
          <p:nvPr/>
        </p:nvSpPr>
        <p:spPr>
          <a:xfrm rot="0" flipH="0" flipV="0">
            <a:off x="645998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1" name="Freeform 1391"/>
          <p:cNvSpPr/>
          <p:nvPr/>
        </p:nvSpPr>
        <p:spPr>
          <a:xfrm rot="0" flipH="0" flipV="0">
            <a:off x="671601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2" name="Freeform 1392"/>
          <p:cNvSpPr/>
          <p:nvPr/>
        </p:nvSpPr>
        <p:spPr>
          <a:xfrm rot="0" flipH="0" flipV="0">
            <a:off x="6973569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3" name="Freeform 1393"/>
          <p:cNvSpPr/>
          <p:nvPr/>
        </p:nvSpPr>
        <p:spPr>
          <a:xfrm rot="0" flipH="0" flipV="0">
            <a:off x="722960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4" name="Freeform 1394"/>
          <p:cNvSpPr/>
          <p:nvPr/>
        </p:nvSpPr>
        <p:spPr>
          <a:xfrm rot="0" flipH="0" flipV="0">
            <a:off x="7485888" y="2862327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5" name="Freeform 1395"/>
          <p:cNvSpPr/>
          <p:nvPr/>
        </p:nvSpPr>
        <p:spPr>
          <a:xfrm rot="0" flipH="0" flipV="0">
            <a:off x="2100326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6" name="Freeform 1396"/>
          <p:cNvSpPr/>
          <p:nvPr/>
        </p:nvSpPr>
        <p:spPr>
          <a:xfrm rot="0" flipH="0" flipV="0">
            <a:off x="2106422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7" name="Freeform 1397"/>
          <p:cNvSpPr/>
          <p:nvPr/>
        </p:nvSpPr>
        <p:spPr>
          <a:xfrm rot="0" flipH="0" flipV="0">
            <a:off x="2356357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8" name="Freeform 1398"/>
          <p:cNvSpPr/>
          <p:nvPr/>
        </p:nvSpPr>
        <p:spPr>
          <a:xfrm rot="0" flipH="0" flipV="0">
            <a:off x="2362454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9" name="Freeform 1399"/>
          <p:cNvSpPr/>
          <p:nvPr/>
        </p:nvSpPr>
        <p:spPr>
          <a:xfrm rot="0" flipH="0" flipV="0">
            <a:off x="2612770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0" name="Freeform 1400"/>
          <p:cNvSpPr/>
          <p:nvPr/>
        </p:nvSpPr>
        <p:spPr>
          <a:xfrm rot="0" flipH="0" flipV="0">
            <a:off x="2618867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1" name="Freeform 1401"/>
          <p:cNvSpPr/>
          <p:nvPr/>
        </p:nvSpPr>
        <p:spPr>
          <a:xfrm rot="0" flipH="0" flipV="0">
            <a:off x="2870326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2" name="Freeform 1402"/>
          <p:cNvSpPr/>
          <p:nvPr/>
        </p:nvSpPr>
        <p:spPr>
          <a:xfrm rot="0" flipH="0" flipV="0">
            <a:off x="2876423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3" name="Freeform 1403"/>
          <p:cNvSpPr/>
          <p:nvPr/>
        </p:nvSpPr>
        <p:spPr>
          <a:xfrm rot="0" flipH="0" flipV="0">
            <a:off x="312635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4" name="Freeform 1404"/>
          <p:cNvSpPr/>
          <p:nvPr/>
        </p:nvSpPr>
        <p:spPr>
          <a:xfrm rot="0" flipH="0" flipV="0">
            <a:off x="3132454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5" name="Freeform 1405"/>
          <p:cNvSpPr/>
          <p:nvPr/>
        </p:nvSpPr>
        <p:spPr>
          <a:xfrm rot="0" flipH="0" flipV="0">
            <a:off x="338239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6" name="Freeform 1406"/>
          <p:cNvSpPr/>
          <p:nvPr/>
        </p:nvSpPr>
        <p:spPr>
          <a:xfrm rot="0" flipH="0" flipV="0">
            <a:off x="338848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7" name="Freeform 1407"/>
          <p:cNvSpPr/>
          <p:nvPr/>
        </p:nvSpPr>
        <p:spPr>
          <a:xfrm rot="0" flipH="0" flipV="0">
            <a:off x="3638422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8" name="Freeform 1408"/>
          <p:cNvSpPr/>
          <p:nvPr/>
        </p:nvSpPr>
        <p:spPr>
          <a:xfrm rot="0" flipH="0" flipV="0">
            <a:off x="3644519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9" name="Freeform 1409"/>
          <p:cNvSpPr/>
          <p:nvPr/>
        </p:nvSpPr>
        <p:spPr>
          <a:xfrm rot="0" flipH="0" flipV="0">
            <a:off x="389445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0" name="Freeform 1410"/>
          <p:cNvSpPr/>
          <p:nvPr/>
        </p:nvSpPr>
        <p:spPr>
          <a:xfrm rot="0" flipH="0" flipV="0">
            <a:off x="3900551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1" name="Freeform 1411"/>
          <p:cNvSpPr/>
          <p:nvPr/>
        </p:nvSpPr>
        <p:spPr>
          <a:xfrm rot="0" flipH="0" flipV="0">
            <a:off x="415074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2" name="Freeform 1412"/>
          <p:cNvSpPr/>
          <p:nvPr/>
        </p:nvSpPr>
        <p:spPr>
          <a:xfrm rot="0" flipH="0" flipV="0">
            <a:off x="415683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3" name="Freeform 1413"/>
          <p:cNvSpPr/>
          <p:nvPr/>
        </p:nvSpPr>
        <p:spPr>
          <a:xfrm rot="0" flipH="0" flipV="0">
            <a:off x="4406772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4" name="Freeform 1414"/>
          <p:cNvSpPr/>
          <p:nvPr/>
        </p:nvSpPr>
        <p:spPr>
          <a:xfrm rot="0" flipH="0" flipV="0">
            <a:off x="441286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5" name="Freeform 1415"/>
          <p:cNvSpPr/>
          <p:nvPr/>
        </p:nvSpPr>
        <p:spPr>
          <a:xfrm rot="0" flipH="0" flipV="0">
            <a:off x="466432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6" name="Freeform 1416"/>
          <p:cNvSpPr/>
          <p:nvPr/>
        </p:nvSpPr>
        <p:spPr>
          <a:xfrm rot="0" flipH="0" flipV="0">
            <a:off x="4670425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7" name="Freeform 1417"/>
          <p:cNvSpPr/>
          <p:nvPr/>
        </p:nvSpPr>
        <p:spPr>
          <a:xfrm rot="0" flipH="0" flipV="0">
            <a:off x="4920360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8" name="Freeform 1418"/>
          <p:cNvSpPr/>
          <p:nvPr/>
        </p:nvSpPr>
        <p:spPr>
          <a:xfrm rot="0" flipH="0" flipV="0">
            <a:off x="4926457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9" name="Freeform 1419"/>
          <p:cNvSpPr/>
          <p:nvPr/>
        </p:nvSpPr>
        <p:spPr>
          <a:xfrm rot="0" flipH="0" flipV="0">
            <a:off x="517639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0" name="Freeform 1420"/>
          <p:cNvSpPr/>
          <p:nvPr/>
        </p:nvSpPr>
        <p:spPr>
          <a:xfrm rot="0" flipH="0" flipV="0">
            <a:off x="518248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1" name="Freeform 1421"/>
          <p:cNvSpPr/>
          <p:nvPr/>
        </p:nvSpPr>
        <p:spPr>
          <a:xfrm rot="0" flipH="0" flipV="0">
            <a:off x="543394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2" name="Freeform 1422"/>
          <p:cNvSpPr/>
          <p:nvPr/>
        </p:nvSpPr>
        <p:spPr>
          <a:xfrm rot="0" flipH="0" flipV="0">
            <a:off x="5440045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3" name="Freeform 1423"/>
          <p:cNvSpPr/>
          <p:nvPr/>
        </p:nvSpPr>
        <p:spPr>
          <a:xfrm rot="0" flipH="0" flipV="0">
            <a:off x="568998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4" name="Freeform 1424"/>
          <p:cNvSpPr/>
          <p:nvPr/>
        </p:nvSpPr>
        <p:spPr>
          <a:xfrm rot="0" flipH="0" flipV="0">
            <a:off x="5696077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5" name="Freeform 1425"/>
          <p:cNvSpPr/>
          <p:nvPr/>
        </p:nvSpPr>
        <p:spPr>
          <a:xfrm rot="0" flipH="0" flipV="0">
            <a:off x="594639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6" name="Freeform 1426"/>
          <p:cNvSpPr/>
          <p:nvPr/>
        </p:nvSpPr>
        <p:spPr>
          <a:xfrm rot="0" flipH="0" flipV="0">
            <a:off x="5952490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7" name="Freeform 1427"/>
          <p:cNvSpPr/>
          <p:nvPr/>
        </p:nvSpPr>
        <p:spPr>
          <a:xfrm rot="0" flipH="0" flipV="0">
            <a:off x="620395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8" name="Freeform 1428"/>
          <p:cNvSpPr/>
          <p:nvPr/>
        </p:nvSpPr>
        <p:spPr>
          <a:xfrm rot="0" flipH="0" flipV="0">
            <a:off x="621004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9" name="Freeform 1429"/>
          <p:cNvSpPr/>
          <p:nvPr/>
        </p:nvSpPr>
        <p:spPr>
          <a:xfrm rot="0" flipH="0" flipV="0">
            <a:off x="645998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0" name="Freeform 1430"/>
          <p:cNvSpPr/>
          <p:nvPr/>
        </p:nvSpPr>
        <p:spPr>
          <a:xfrm rot="0" flipH="0" flipV="0">
            <a:off x="6466078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1" name="Freeform 1431"/>
          <p:cNvSpPr/>
          <p:nvPr/>
        </p:nvSpPr>
        <p:spPr>
          <a:xfrm rot="0" flipH="0" flipV="0">
            <a:off x="671601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2" name="Freeform 1432"/>
          <p:cNvSpPr/>
          <p:nvPr/>
        </p:nvSpPr>
        <p:spPr>
          <a:xfrm rot="0" flipH="0" flipV="0">
            <a:off x="672210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3" name="Freeform 1433"/>
          <p:cNvSpPr/>
          <p:nvPr/>
        </p:nvSpPr>
        <p:spPr>
          <a:xfrm rot="0" flipH="0" flipV="0">
            <a:off x="6973569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4" name="Freeform 1434"/>
          <p:cNvSpPr/>
          <p:nvPr/>
        </p:nvSpPr>
        <p:spPr>
          <a:xfrm rot="0" flipH="0" flipV="0">
            <a:off x="697966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5" name="Freeform 1435"/>
          <p:cNvSpPr/>
          <p:nvPr/>
        </p:nvSpPr>
        <p:spPr>
          <a:xfrm rot="0" flipH="0" flipV="0">
            <a:off x="722960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6" name="Freeform 1436"/>
          <p:cNvSpPr/>
          <p:nvPr/>
        </p:nvSpPr>
        <p:spPr>
          <a:xfrm rot="0" flipH="0" flipV="0">
            <a:off x="7235697" y="3051302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7" name="Freeform 1437"/>
          <p:cNvSpPr/>
          <p:nvPr/>
        </p:nvSpPr>
        <p:spPr>
          <a:xfrm rot="0" flipH="0" flipV="0">
            <a:off x="7485888" y="305130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8" name="Freeform 1438"/>
          <p:cNvSpPr/>
          <p:nvPr/>
        </p:nvSpPr>
        <p:spPr>
          <a:xfrm rot="0" flipH="0" flipV="0">
            <a:off x="2100326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9" name="Freeform 1439"/>
          <p:cNvSpPr/>
          <p:nvPr/>
        </p:nvSpPr>
        <p:spPr>
          <a:xfrm rot="0" flipH="0" flipV="0">
            <a:off x="2356357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0" name="Freeform 1440"/>
          <p:cNvSpPr/>
          <p:nvPr/>
        </p:nvSpPr>
        <p:spPr>
          <a:xfrm rot="0" flipH="0" flipV="0">
            <a:off x="2612770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1" name="Freeform 1441"/>
          <p:cNvSpPr/>
          <p:nvPr/>
        </p:nvSpPr>
        <p:spPr>
          <a:xfrm rot="0" flipH="0" flipV="0">
            <a:off x="2870326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2" name="Freeform 1442"/>
          <p:cNvSpPr/>
          <p:nvPr/>
        </p:nvSpPr>
        <p:spPr>
          <a:xfrm rot="0" flipH="0" flipV="0">
            <a:off x="312635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3" name="Freeform 1443"/>
          <p:cNvSpPr/>
          <p:nvPr/>
        </p:nvSpPr>
        <p:spPr>
          <a:xfrm rot="0" flipH="0" flipV="0">
            <a:off x="338239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4" name="Freeform 1444"/>
          <p:cNvSpPr/>
          <p:nvPr/>
        </p:nvSpPr>
        <p:spPr>
          <a:xfrm rot="0" flipH="0" flipV="0">
            <a:off x="3638422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5" name="Freeform 1445"/>
          <p:cNvSpPr/>
          <p:nvPr/>
        </p:nvSpPr>
        <p:spPr>
          <a:xfrm rot="0" flipH="0" flipV="0">
            <a:off x="389445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6" name="Freeform 1446"/>
          <p:cNvSpPr/>
          <p:nvPr/>
        </p:nvSpPr>
        <p:spPr>
          <a:xfrm rot="0" flipH="0" flipV="0">
            <a:off x="415074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7" name="Freeform 1447"/>
          <p:cNvSpPr/>
          <p:nvPr/>
        </p:nvSpPr>
        <p:spPr>
          <a:xfrm rot="0" flipH="0" flipV="0">
            <a:off x="4406772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8" name="Freeform 1448"/>
          <p:cNvSpPr/>
          <p:nvPr/>
        </p:nvSpPr>
        <p:spPr>
          <a:xfrm rot="0" flipH="0" flipV="0">
            <a:off x="466432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9" name="Freeform 1449"/>
          <p:cNvSpPr/>
          <p:nvPr/>
        </p:nvSpPr>
        <p:spPr>
          <a:xfrm rot="0" flipH="0" flipV="0">
            <a:off x="4920360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0" name="Freeform 1450"/>
          <p:cNvSpPr/>
          <p:nvPr/>
        </p:nvSpPr>
        <p:spPr>
          <a:xfrm rot="0" flipH="0" flipV="0">
            <a:off x="517639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1" name="Freeform 1451"/>
          <p:cNvSpPr/>
          <p:nvPr/>
        </p:nvSpPr>
        <p:spPr>
          <a:xfrm rot="0" flipH="0" flipV="0">
            <a:off x="543394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2" name="Freeform 1452"/>
          <p:cNvSpPr/>
          <p:nvPr/>
        </p:nvSpPr>
        <p:spPr>
          <a:xfrm rot="0" flipH="0" flipV="0">
            <a:off x="568998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3" name="Freeform 1453"/>
          <p:cNvSpPr/>
          <p:nvPr/>
        </p:nvSpPr>
        <p:spPr>
          <a:xfrm rot="0" flipH="0" flipV="0">
            <a:off x="594639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4" name="Freeform 1454"/>
          <p:cNvSpPr/>
          <p:nvPr/>
        </p:nvSpPr>
        <p:spPr>
          <a:xfrm rot="0" flipH="0" flipV="0">
            <a:off x="620395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5" name="Freeform 1455"/>
          <p:cNvSpPr/>
          <p:nvPr/>
        </p:nvSpPr>
        <p:spPr>
          <a:xfrm rot="0" flipH="0" flipV="0">
            <a:off x="645998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6" name="Freeform 1456"/>
          <p:cNvSpPr/>
          <p:nvPr/>
        </p:nvSpPr>
        <p:spPr>
          <a:xfrm rot="0" flipH="0" flipV="0">
            <a:off x="671601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7" name="Freeform 1457"/>
          <p:cNvSpPr/>
          <p:nvPr/>
        </p:nvSpPr>
        <p:spPr>
          <a:xfrm rot="0" flipH="0" flipV="0">
            <a:off x="6973569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8" name="Freeform 1458"/>
          <p:cNvSpPr/>
          <p:nvPr/>
        </p:nvSpPr>
        <p:spPr>
          <a:xfrm rot="0" flipH="0" flipV="0">
            <a:off x="722960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9" name="Freeform 1459"/>
          <p:cNvSpPr/>
          <p:nvPr/>
        </p:nvSpPr>
        <p:spPr>
          <a:xfrm rot="0" flipH="0" flipV="0">
            <a:off x="7485888" y="3057475"/>
            <a:ext cx="6095" cy="187757"/>
          </a:xfrm>
          <a:custGeom>
            <a:pathLst>
              <a:path w="6095" h="187757">
                <a:moveTo>
                  <a:pt x="0" y="187757"/>
                </a:moveTo>
                <a:lnTo>
                  <a:pt x="6095" y="187757"/>
                </a:lnTo>
                <a:lnTo>
                  <a:pt x="6095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0" name="Freeform 1460"/>
          <p:cNvSpPr/>
          <p:nvPr/>
        </p:nvSpPr>
        <p:spPr>
          <a:xfrm rot="0" flipH="0" flipV="0">
            <a:off x="2100326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1" name="Freeform 1461"/>
          <p:cNvSpPr/>
          <p:nvPr/>
        </p:nvSpPr>
        <p:spPr>
          <a:xfrm rot="0" flipH="0" flipV="0">
            <a:off x="2106422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2" name="Freeform 1462"/>
          <p:cNvSpPr/>
          <p:nvPr/>
        </p:nvSpPr>
        <p:spPr>
          <a:xfrm rot="0" flipH="0" flipV="0">
            <a:off x="2356357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3" name="Freeform 1463"/>
          <p:cNvSpPr/>
          <p:nvPr/>
        </p:nvSpPr>
        <p:spPr>
          <a:xfrm rot="0" flipH="0" flipV="0">
            <a:off x="2362454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4" name="Freeform 1464"/>
          <p:cNvSpPr/>
          <p:nvPr/>
        </p:nvSpPr>
        <p:spPr>
          <a:xfrm rot="0" flipH="0" flipV="0">
            <a:off x="2612770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5" name="Freeform 1465"/>
          <p:cNvSpPr/>
          <p:nvPr/>
        </p:nvSpPr>
        <p:spPr>
          <a:xfrm rot="0" flipH="0" flipV="0">
            <a:off x="2618867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6" name="Freeform 1466"/>
          <p:cNvSpPr/>
          <p:nvPr/>
        </p:nvSpPr>
        <p:spPr>
          <a:xfrm rot="0" flipH="0" flipV="0">
            <a:off x="2870326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7" name="Freeform 1467"/>
          <p:cNvSpPr/>
          <p:nvPr/>
        </p:nvSpPr>
        <p:spPr>
          <a:xfrm rot="0" flipH="0" flipV="0">
            <a:off x="2876423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8" name="Freeform 1468"/>
          <p:cNvSpPr/>
          <p:nvPr/>
        </p:nvSpPr>
        <p:spPr>
          <a:xfrm rot="0" flipH="0" flipV="0">
            <a:off x="312635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9" name="Freeform 1469"/>
          <p:cNvSpPr/>
          <p:nvPr/>
        </p:nvSpPr>
        <p:spPr>
          <a:xfrm rot="0" flipH="0" flipV="0">
            <a:off x="3132454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0" name="Freeform 1470"/>
          <p:cNvSpPr/>
          <p:nvPr/>
        </p:nvSpPr>
        <p:spPr>
          <a:xfrm rot="0" flipH="0" flipV="0">
            <a:off x="338239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1" name="Freeform 1471"/>
          <p:cNvSpPr/>
          <p:nvPr/>
        </p:nvSpPr>
        <p:spPr>
          <a:xfrm rot="0" flipH="0" flipV="0">
            <a:off x="338848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2" name="Freeform 1472"/>
          <p:cNvSpPr/>
          <p:nvPr/>
        </p:nvSpPr>
        <p:spPr>
          <a:xfrm rot="0" flipH="0" flipV="0">
            <a:off x="3638422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3" name="Freeform 1473"/>
          <p:cNvSpPr/>
          <p:nvPr/>
        </p:nvSpPr>
        <p:spPr>
          <a:xfrm rot="0" flipH="0" flipV="0">
            <a:off x="3644519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4" name="Freeform 1474"/>
          <p:cNvSpPr/>
          <p:nvPr/>
        </p:nvSpPr>
        <p:spPr>
          <a:xfrm rot="0" flipH="0" flipV="0">
            <a:off x="389445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5" name="Freeform 1475"/>
          <p:cNvSpPr/>
          <p:nvPr/>
        </p:nvSpPr>
        <p:spPr>
          <a:xfrm rot="0" flipH="0" flipV="0">
            <a:off x="3900551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6" name="Freeform 1476"/>
          <p:cNvSpPr/>
          <p:nvPr/>
        </p:nvSpPr>
        <p:spPr>
          <a:xfrm rot="0" flipH="0" flipV="0">
            <a:off x="415074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7" name="Freeform 1477"/>
          <p:cNvSpPr/>
          <p:nvPr/>
        </p:nvSpPr>
        <p:spPr>
          <a:xfrm rot="0" flipH="0" flipV="0">
            <a:off x="415683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8" name="Freeform 1478"/>
          <p:cNvSpPr/>
          <p:nvPr/>
        </p:nvSpPr>
        <p:spPr>
          <a:xfrm rot="0" flipH="0" flipV="0">
            <a:off x="4406772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9" name="Freeform 1479"/>
          <p:cNvSpPr/>
          <p:nvPr/>
        </p:nvSpPr>
        <p:spPr>
          <a:xfrm rot="0" flipH="0" flipV="0">
            <a:off x="441286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0" name="Freeform 1480"/>
          <p:cNvSpPr/>
          <p:nvPr/>
        </p:nvSpPr>
        <p:spPr>
          <a:xfrm rot="0" flipH="0" flipV="0">
            <a:off x="466432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1" name="Freeform 1481"/>
          <p:cNvSpPr/>
          <p:nvPr/>
        </p:nvSpPr>
        <p:spPr>
          <a:xfrm rot="0" flipH="0" flipV="0">
            <a:off x="4670425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2" name="Freeform 1482"/>
          <p:cNvSpPr/>
          <p:nvPr/>
        </p:nvSpPr>
        <p:spPr>
          <a:xfrm rot="0" flipH="0" flipV="0">
            <a:off x="4920360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3" name="Freeform 1483"/>
          <p:cNvSpPr/>
          <p:nvPr/>
        </p:nvSpPr>
        <p:spPr>
          <a:xfrm rot="0" flipH="0" flipV="0">
            <a:off x="4926457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4" name="Freeform 1484"/>
          <p:cNvSpPr/>
          <p:nvPr/>
        </p:nvSpPr>
        <p:spPr>
          <a:xfrm rot="0" flipH="0" flipV="0">
            <a:off x="517639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5" name="Freeform 1485"/>
          <p:cNvSpPr/>
          <p:nvPr/>
        </p:nvSpPr>
        <p:spPr>
          <a:xfrm rot="0" flipH="0" flipV="0">
            <a:off x="518248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6" name="Freeform 1486"/>
          <p:cNvSpPr/>
          <p:nvPr/>
        </p:nvSpPr>
        <p:spPr>
          <a:xfrm rot="0" flipH="0" flipV="0">
            <a:off x="543394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7" name="Freeform 1487"/>
          <p:cNvSpPr/>
          <p:nvPr/>
        </p:nvSpPr>
        <p:spPr>
          <a:xfrm rot="0" flipH="0" flipV="0">
            <a:off x="5440045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8" name="Freeform 1488"/>
          <p:cNvSpPr/>
          <p:nvPr/>
        </p:nvSpPr>
        <p:spPr>
          <a:xfrm rot="0" flipH="0" flipV="0">
            <a:off x="568998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9" name="Freeform 1489"/>
          <p:cNvSpPr/>
          <p:nvPr/>
        </p:nvSpPr>
        <p:spPr>
          <a:xfrm rot="0" flipH="0" flipV="0">
            <a:off x="5696077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0" name="Freeform 1490"/>
          <p:cNvSpPr/>
          <p:nvPr/>
        </p:nvSpPr>
        <p:spPr>
          <a:xfrm rot="0" flipH="0" flipV="0">
            <a:off x="594639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1" name="Freeform 1491"/>
          <p:cNvSpPr/>
          <p:nvPr/>
        </p:nvSpPr>
        <p:spPr>
          <a:xfrm rot="0" flipH="0" flipV="0">
            <a:off x="5952490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2" name="Freeform 1492"/>
          <p:cNvSpPr/>
          <p:nvPr/>
        </p:nvSpPr>
        <p:spPr>
          <a:xfrm rot="0" flipH="0" flipV="0">
            <a:off x="620395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3" name="Freeform 1493"/>
          <p:cNvSpPr/>
          <p:nvPr/>
        </p:nvSpPr>
        <p:spPr>
          <a:xfrm rot="0" flipH="0" flipV="0">
            <a:off x="621004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4" name="Freeform 1494"/>
          <p:cNvSpPr/>
          <p:nvPr/>
        </p:nvSpPr>
        <p:spPr>
          <a:xfrm rot="0" flipH="0" flipV="0">
            <a:off x="645998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5" name="Freeform 1495"/>
          <p:cNvSpPr/>
          <p:nvPr/>
        </p:nvSpPr>
        <p:spPr>
          <a:xfrm rot="0" flipH="0" flipV="0">
            <a:off x="6466078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6" name="Freeform 1496"/>
          <p:cNvSpPr/>
          <p:nvPr/>
        </p:nvSpPr>
        <p:spPr>
          <a:xfrm rot="0" flipH="0" flipV="0">
            <a:off x="671601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7" name="Freeform 1497"/>
          <p:cNvSpPr/>
          <p:nvPr/>
        </p:nvSpPr>
        <p:spPr>
          <a:xfrm rot="0" flipH="0" flipV="0">
            <a:off x="672210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8" name="Freeform 1498"/>
          <p:cNvSpPr/>
          <p:nvPr/>
        </p:nvSpPr>
        <p:spPr>
          <a:xfrm rot="0" flipH="0" flipV="0">
            <a:off x="6973569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9" name="Freeform 1499"/>
          <p:cNvSpPr/>
          <p:nvPr/>
        </p:nvSpPr>
        <p:spPr>
          <a:xfrm rot="0" flipH="0" flipV="0">
            <a:off x="697966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0" name="Freeform 1500"/>
          <p:cNvSpPr/>
          <p:nvPr/>
        </p:nvSpPr>
        <p:spPr>
          <a:xfrm rot="0" flipH="0" flipV="0">
            <a:off x="722960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1" name="Freeform 1501"/>
          <p:cNvSpPr/>
          <p:nvPr/>
        </p:nvSpPr>
        <p:spPr>
          <a:xfrm rot="0" flipH="0" flipV="0">
            <a:off x="7235697" y="3245232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2" name="Freeform 1502"/>
          <p:cNvSpPr/>
          <p:nvPr/>
        </p:nvSpPr>
        <p:spPr>
          <a:xfrm rot="0" flipH="0" flipV="0">
            <a:off x="7485888" y="324523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3" name="Freeform 1503"/>
          <p:cNvSpPr/>
          <p:nvPr/>
        </p:nvSpPr>
        <p:spPr>
          <a:xfrm rot="0" flipH="0" flipV="0">
            <a:off x="2100326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4" name="Freeform 1504"/>
          <p:cNvSpPr/>
          <p:nvPr/>
        </p:nvSpPr>
        <p:spPr>
          <a:xfrm rot="0" flipH="0" flipV="0">
            <a:off x="2100326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5" name="Freeform 1505"/>
          <p:cNvSpPr/>
          <p:nvPr/>
        </p:nvSpPr>
        <p:spPr>
          <a:xfrm rot="0" flipH="0" flipV="0">
            <a:off x="2100326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6" name="Freeform 1506"/>
          <p:cNvSpPr/>
          <p:nvPr/>
        </p:nvSpPr>
        <p:spPr>
          <a:xfrm rot="0" flipH="0" flipV="0">
            <a:off x="2106422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7" name="Freeform 1507"/>
          <p:cNvSpPr/>
          <p:nvPr/>
        </p:nvSpPr>
        <p:spPr>
          <a:xfrm rot="0" flipH="0" flipV="0">
            <a:off x="2356357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8" name="Freeform 1508"/>
          <p:cNvSpPr/>
          <p:nvPr/>
        </p:nvSpPr>
        <p:spPr>
          <a:xfrm rot="0" flipH="0" flipV="0">
            <a:off x="2356357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9" name="Freeform 1509"/>
          <p:cNvSpPr/>
          <p:nvPr/>
        </p:nvSpPr>
        <p:spPr>
          <a:xfrm rot="0" flipH="0" flipV="0">
            <a:off x="2362454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0" name="Freeform 1510"/>
          <p:cNvSpPr/>
          <p:nvPr/>
        </p:nvSpPr>
        <p:spPr>
          <a:xfrm rot="0" flipH="0" flipV="0">
            <a:off x="2612770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1" name="Freeform 1511"/>
          <p:cNvSpPr/>
          <p:nvPr/>
        </p:nvSpPr>
        <p:spPr>
          <a:xfrm rot="0" flipH="0" flipV="0">
            <a:off x="2612770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2" name="Freeform 1512"/>
          <p:cNvSpPr/>
          <p:nvPr/>
        </p:nvSpPr>
        <p:spPr>
          <a:xfrm rot="0" flipH="0" flipV="0">
            <a:off x="2618867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3" name="Freeform 1513"/>
          <p:cNvSpPr/>
          <p:nvPr/>
        </p:nvSpPr>
        <p:spPr>
          <a:xfrm rot="0" flipH="0" flipV="0">
            <a:off x="2870326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4" name="Freeform 1514"/>
          <p:cNvSpPr/>
          <p:nvPr/>
        </p:nvSpPr>
        <p:spPr>
          <a:xfrm rot="0" flipH="0" flipV="0">
            <a:off x="2870326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5" name="Freeform 1515"/>
          <p:cNvSpPr/>
          <p:nvPr/>
        </p:nvSpPr>
        <p:spPr>
          <a:xfrm rot="0" flipH="0" flipV="0">
            <a:off x="2876423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6" name="Freeform 1516"/>
          <p:cNvSpPr/>
          <p:nvPr/>
        </p:nvSpPr>
        <p:spPr>
          <a:xfrm rot="0" flipH="0" flipV="0">
            <a:off x="312635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7" name="Freeform 1517"/>
          <p:cNvSpPr/>
          <p:nvPr/>
        </p:nvSpPr>
        <p:spPr>
          <a:xfrm rot="0" flipH="0" flipV="0">
            <a:off x="312635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8" name="Freeform 1518"/>
          <p:cNvSpPr/>
          <p:nvPr/>
        </p:nvSpPr>
        <p:spPr>
          <a:xfrm rot="0" flipH="0" flipV="0">
            <a:off x="3132454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9" name="Freeform 1519"/>
          <p:cNvSpPr/>
          <p:nvPr/>
        </p:nvSpPr>
        <p:spPr>
          <a:xfrm rot="0" flipH="0" flipV="0">
            <a:off x="338239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0" name="Freeform 1520"/>
          <p:cNvSpPr/>
          <p:nvPr/>
        </p:nvSpPr>
        <p:spPr>
          <a:xfrm rot="0" flipH="0" flipV="0">
            <a:off x="338239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1" name="Freeform 1521"/>
          <p:cNvSpPr/>
          <p:nvPr/>
        </p:nvSpPr>
        <p:spPr>
          <a:xfrm rot="0" flipH="0" flipV="0">
            <a:off x="338848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2" name="Freeform 1522"/>
          <p:cNvSpPr/>
          <p:nvPr/>
        </p:nvSpPr>
        <p:spPr>
          <a:xfrm rot="0" flipH="0" flipV="0">
            <a:off x="3638422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3" name="Freeform 1523"/>
          <p:cNvSpPr/>
          <p:nvPr/>
        </p:nvSpPr>
        <p:spPr>
          <a:xfrm rot="0" flipH="0" flipV="0">
            <a:off x="3638422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4" name="Freeform 1524"/>
          <p:cNvSpPr/>
          <p:nvPr/>
        </p:nvSpPr>
        <p:spPr>
          <a:xfrm rot="0" flipH="0" flipV="0">
            <a:off x="3644519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5" name="Freeform 1525"/>
          <p:cNvSpPr/>
          <p:nvPr/>
        </p:nvSpPr>
        <p:spPr>
          <a:xfrm rot="0" flipH="0" flipV="0">
            <a:off x="389445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6" name="Freeform 1526"/>
          <p:cNvSpPr/>
          <p:nvPr/>
        </p:nvSpPr>
        <p:spPr>
          <a:xfrm rot="0" flipH="0" flipV="0">
            <a:off x="389445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7" name="Freeform 1527"/>
          <p:cNvSpPr/>
          <p:nvPr/>
        </p:nvSpPr>
        <p:spPr>
          <a:xfrm rot="0" flipH="0" flipV="0">
            <a:off x="3900551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8" name="Freeform 1528"/>
          <p:cNvSpPr/>
          <p:nvPr/>
        </p:nvSpPr>
        <p:spPr>
          <a:xfrm rot="0" flipH="0" flipV="0">
            <a:off x="415074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9" name="Freeform 1529"/>
          <p:cNvSpPr/>
          <p:nvPr/>
        </p:nvSpPr>
        <p:spPr>
          <a:xfrm rot="0" flipH="0" flipV="0">
            <a:off x="415074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0" name="Freeform 1530"/>
          <p:cNvSpPr/>
          <p:nvPr/>
        </p:nvSpPr>
        <p:spPr>
          <a:xfrm rot="0" flipH="0" flipV="0">
            <a:off x="415683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1" name="Freeform 1531"/>
          <p:cNvSpPr/>
          <p:nvPr/>
        </p:nvSpPr>
        <p:spPr>
          <a:xfrm rot="0" flipH="0" flipV="0">
            <a:off x="4406772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2" name="Freeform 1532"/>
          <p:cNvSpPr/>
          <p:nvPr/>
        </p:nvSpPr>
        <p:spPr>
          <a:xfrm rot="0" flipH="0" flipV="0">
            <a:off x="4406772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3" name="Freeform 1533"/>
          <p:cNvSpPr/>
          <p:nvPr/>
        </p:nvSpPr>
        <p:spPr>
          <a:xfrm rot="0" flipH="0" flipV="0">
            <a:off x="441286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4" name="Freeform 1534"/>
          <p:cNvSpPr/>
          <p:nvPr/>
        </p:nvSpPr>
        <p:spPr>
          <a:xfrm rot="0" flipH="0" flipV="0">
            <a:off x="466432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5" name="Freeform 1535"/>
          <p:cNvSpPr/>
          <p:nvPr/>
        </p:nvSpPr>
        <p:spPr>
          <a:xfrm rot="0" flipH="0" flipV="0">
            <a:off x="466432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6" name="Freeform 1536"/>
          <p:cNvSpPr/>
          <p:nvPr/>
        </p:nvSpPr>
        <p:spPr>
          <a:xfrm rot="0" flipH="0" flipV="0">
            <a:off x="4670425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7" name="Freeform 1537"/>
          <p:cNvSpPr/>
          <p:nvPr/>
        </p:nvSpPr>
        <p:spPr>
          <a:xfrm rot="0" flipH="0" flipV="0">
            <a:off x="4920360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8" name="Freeform 1538"/>
          <p:cNvSpPr/>
          <p:nvPr/>
        </p:nvSpPr>
        <p:spPr>
          <a:xfrm rot="0" flipH="0" flipV="0">
            <a:off x="4920360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9" name="Freeform 1539"/>
          <p:cNvSpPr/>
          <p:nvPr/>
        </p:nvSpPr>
        <p:spPr>
          <a:xfrm rot="0" flipH="0" flipV="0">
            <a:off x="4926457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0" name="Freeform 1540"/>
          <p:cNvSpPr/>
          <p:nvPr/>
        </p:nvSpPr>
        <p:spPr>
          <a:xfrm rot="0" flipH="0" flipV="0">
            <a:off x="517639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1" name="Freeform 1541"/>
          <p:cNvSpPr/>
          <p:nvPr/>
        </p:nvSpPr>
        <p:spPr>
          <a:xfrm rot="0" flipH="0" flipV="0">
            <a:off x="517639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2" name="Freeform 1542"/>
          <p:cNvSpPr/>
          <p:nvPr/>
        </p:nvSpPr>
        <p:spPr>
          <a:xfrm rot="0" flipH="0" flipV="0">
            <a:off x="518248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3" name="Freeform 1543"/>
          <p:cNvSpPr/>
          <p:nvPr/>
        </p:nvSpPr>
        <p:spPr>
          <a:xfrm rot="0" flipH="0" flipV="0">
            <a:off x="543394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4" name="Freeform 1544"/>
          <p:cNvSpPr/>
          <p:nvPr/>
        </p:nvSpPr>
        <p:spPr>
          <a:xfrm rot="0" flipH="0" flipV="0">
            <a:off x="543394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5" name="Freeform 1545"/>
          <p:cNvSpPr/>
          <p:nvPr/>
        </p:nvSpPr>
        <p:spPr>
          <a:xfrm rot="0" flipH="0" flipV="0">
            <a:off x="5440045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6" name="Freeform 1546"/>
          <p:cNvSpPr/>
          <p:nvPr/>
        </p:nvSpPr>
        <p:spPr>
          <a:xfrm rot="0" flipH="0" flipV="0">
            <a:off x="568998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7" name="Freeform 1547"/>
          <p:cNvSpPr/>
          <p:nvPr/>
        </p:nvSpPr>
        <p:spPr>
          <a:xfrm rot="0" flipH="0" flipV="0">
            <a:off x="568998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8" name="Freeform 1548"/>
          <p:cNvSpPr/>
          <p:nvPr/>
        </p:nvSpPr>
        <p:spPr>
          <a:xfrm rot="0" flipH="0" flipV="0">
            <a:off x="5696077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9" name="Freeform 1549"/>
          <p:cNvSpPr/>
          <p:nvPr/>
        </p:nvSpPr>
        <p:spPr>
          <a:xfrm rot="0" flipH="0" flipV="0">
            <a:off x="594639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0" name="Freeform 1550"/>
          <p:cNvSpPr/>
          <p:nvPr/>
        </p:nvSpPr>
        <p:spPr>
          <a:xfrm rot="0" flipH="0" flipV="0">
            <a:off x="594639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1" name="Freeform 1551"/>
          <p:cNvSpPr/>
          <p:nvPr/>
        </p:nvSpPr>
        <p:spPr>
          <a:xfrm rot="0" flipH="0" flipV="0">
            <a:off x="5952490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2" name="Freeform 1552"/>
          <p:cNvSpPr/>
          <p:nvPr/>
        </p:nvSpPr>
        <p:spPr>
          <a:xfrm rot="0" flipH="0" flipV="0">
            <a:off x="620395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3" name="Freeform 1553"/>
          <p:cNvSpPr/>
          <p:nvPr/>
        </p:nvSpPr>
        <p:spPr>
          <a:xfrm rot="0" flipH="0" flipV="0">
            <a:off x="620395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4" name="Freeform 1554"/>
          <p:cNvSpPr/>
          <p:nvPr/>
        </p:nvSpPr>
        <p:spPr>
          <a:xfrm rot="0" flipH="0" flipV="0">
            <a:off x="621004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5" name="Freeform 1555"/>
          <p:cNvSpPr/>
          <p:nvPr/>
        </p:nvSpPr>
        <p:spPr>
          <a:xfrm rot="0" flipH="0" flipV="0">
            <a:off x="645998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6" name="Freeform 1556"/>
          <p:cNvSpPr/>
          <p:nvPr/>
        </p:nvSpPr>
        <p:spPr>
          <a:xfrm rot="0" flipH="0" flipV="0">
            <a:off x="645998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7" name="Freeform 1557"/>
          <p:cNvSpPr/>
          <p:nvPr/>
        </p:nvSpPr>
        <p:spPr>
          <a:xfrm rot="0" flipH="0" flipV="0">
            <a:off x="6466078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8" name="Freeform 1558"/>
          <p:cNvSpPr/>
          <p:nvPr/>
        </p:nvSpPr>
        <p:spPr>
          <a:xfrm rot="0" flipH="0" flipV="0">
            <a:off x="671601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9" name="Freeform 1559"/>
          <p:cNvSpPr/>
          <p:nvPr/>
        </p:nvSpPr>
        <p:spPr>
          <a:xfrm rot="0" flipH="0" flipV="0">
            <a:off x="671601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0" name="Freeform 1560"/>
          <p:cNvSpPr/>
          <p:nvPr/>
        </p:nvSpPr>
        <p:spPr>
          <a:xfrm rot="0" flipH="0" flipV="0">
            <a:off x="672210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1" name="Freeform 1561"/>
          <p:cNvSpPr/>
          <p:nvPr/>
        </p:nvSpPr>
        <p:spPr>
          <a:xfrm rot="0" flipH="0" flipV="0">
            <a:off x="6973569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2" name="Freeform 1562"/>
          <p:cNvSpPr/>
          <p:nvPr/>
        </p:nvSpPr>
        <p:spPr>
          <a:xfrm rot="0" flipH="0" flipV="0">
            <a:off x="6973569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3" name="Freeform 1563"/>
          <p:cNvSpPr/>
          <p:nvPr/>
        </p:nvSpPr>
        <p:spPr>
          <a:xfrm rot="0" flipH="0" flipV="0">
            <a:off x="697966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4" name="Freeform 1564"/>
          <p:cNvSpPr/>
          <p:nvPr/>
        </p:nvSpPr>
        <p:spPr>
          <a:xfrm rot="0" flipH="0" flipV="0">
            <a:off x="722960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5" name="Freeform 1565"/>
          <p:cNvSpPr/>
          <p:nvPr/>
        </p:nvSpPr>
        <p:spPr>
          <a:xfrm rot="0" flipH="0" flipV="0">
            <a:off x="722960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6" name="Freeform 1566"/>
          <p:cNvSpPr/>
          <p:nvPr/>
        </p:nvSpPr>
        <p:spPr>
          <a:xfrm rot="0" flipH="0" flipV="0">
            <a:off x="7235697" y="344030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7" name="Freeform 1567"/>
          <p:cNvSpPr/>
          <p:nvPr/>
        </p:nvSpPr>
        <p:spPr>
          <a:xfrm rot="0" flipH="0" flipV="0">
            <a:off x="7485888" y="3251328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8" name="Freeform 1568"/>
          <p:cNvSpPr/>
          <p:nvPr/>
        </p:nvSpPr>
        <p:spPr>
          <a:xfrm rot="0" flipH="0" flipV="0">
            <a:off x="7485888" y="344030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Freeform 1569"/>
          <p:cNvSpPr/>
          <p:nvPr/>
        </p:nvSpPr>
        <p:spPr>
          <a:xfrm rot="0" flipH="0" flipV="0">
            <a:off x="7485888" y="344030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Freeform 1570"/>
          <p:cNvSpPr/>
          <p:nvPr/>
        </p:nvSpPr>
        <p:spPr>
          <a:xfrm rot="0" flipH="0" flipV="0">
            <a:off x="210032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Freeform 1571"/>
          <p:cNvSpPr/>
          <p:nvPr/>
        </p:nvSpPr>
        <p:spPr>
          <a:xfrm rot="0" flipH="0" flipV="0">
            <a:off x="210032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Freeform 1572"/>
          <p:cNvSpPr/>
          <p:nvPr/>
        </p:nvSpPr>
        <p:spPr>
          <a:xfrm rot="0" flipH="0" flipV="0">
            <a:off x="2106422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Freeform 1573"/>
          <p:cNvSpPr/>
          <p:nvPr/>
        </p:nvSpPr>
        <p:spPr>
          <a:xfrm rot="0" flipH="0" flipV="0">
            <a:off x="2356357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Freeform 1574"/>
          <p:cNvSpPr/>
          <p:nvPr/>
        </p:nvSpPr>
        <p:spPr>
          <a:xfrm rot="0" flipH="0" flipV="0">
            <a:off x="2362454" y="3507360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Freeform 1575"/>
          <p:cNvSpPr/>
          <p:nvPr/>
        </p:nvSpPr>
        <p:spPr>
          <a:xfrm rot="0" flipH="0" flipV="0">
            <a:off x="261429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Freeform 1576"/>
          <p:cNvSpPr/>
          <p:nvPr/>
        </p:nvSpPr>
        <p:spPr>
          <a:xfrm rot="0" flipH="0" flipV="0">
            <a:off x="2620391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Freeform 1577"/>
          <p:cNvSpPr/>
          <p:nvPr/>
        </p:nvSpPr>
        <p:spPr>
          <a:xfrm rot="0" flipH="0" flipV="0">
            <a:off x="2870326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Freeform 1578"/>
          <p:cNvSpPr/>
          <p:nvPr/>
        </p:nvSpPr>
        <p:spPr>
          <a:xfrm rot="0" flipH="0" flipV="0">
            <a:off x="2876423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Freeform 1579"/>
          <p:cNvSpPr/>
          <p:nvPr/>
        </p:nvSpPr>
        <p:spPr>
          <a:xfrm rot="0" flipH="0" flipV="0">
            <a:off x="312635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Freeform 1580"/>
          <p:cNvSpPr/>
          <p:nvPr/>
        </p:nvSpPr>
        <p:spPr>
          <a:xfrm rot="0" flipH="0" flipV="0">
            <a:off x="3132454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Freeform 1581"/>
          <p:cNvSpPr/>
          <p:nvPr/>
        </p:nvSpPr>
        <p:spPr>
          <a:xfrm rot="0" flipH="0" flipV="0">
            <a:off x="338239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Freeform 1582"/>
          <p:cNvSpPr/>
          <p:nvPr/>
        </p:nvSpPr>
        <p:spPr>
          <a:xfrm rot="0" flipH="0" flipV="0">
            <a:off x="338848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Freeform 1583"/>
          <p:cNvSpPr/>
          <p:nvPr/>
        </p:nvSpPr>
        <p:spPr>
          <a:xfrm rot="0" flipH="0" flipV="0">
            <a:off x="3638422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Freeform 1584"/>
          <p:cNvSpPr/>
          <p:nvPr/>
        </p:nvSpPr>
        <p:spPr>
          <a:xfrm rot="0" flipH="0" flipV="0">
            <a:off x="364451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Freeform 1585"/>
          <p:cNvSpPr/>
          <p:nvPr/>
        </p:nvSpPr>
        <p:spPr>
          <a:xfrm rot="0" flipH="0" flipV="0">
            <a:off x="389597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Freeform 1586"/>
          <p:cNvSpPr/>
          <p:nvPr/>
        </p:nvSpPr>
        <p:spPr>
          <a:xfrm rot="0" flipH="0" flipV="0">
            <a:off x="3902075" y="350736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Freeform 1587"/>
          <p:cNvSpPr/>
          <p:nvPr/>
        </p:nvSpPr>
        <p:spPr>
          <a:xfrm rot="0" flipH="0" flipV="0">
            <a:off x="415226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Freeform 1588"/>
          <p:cNvSpPr/>
          <p:nvPr/>
        </p:nvSpPr>
        <p:spPr>
          <a:xfrm rot="0" flipH="0" flipV="0">
            <a:off x="4158360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Freeform 1589"/>
          <p:cNvSpPr/>
          <p:nvPr/>
        </p:nvSpPr>
        <p:spPr>
          <a:xfrm rot="0" flipH="0" flipV="0">
            <a:off x="440829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Freeform 1590"/>
          <p:cNvSpPr/>
          <p:nvPr/>
        </p:nvSpPr>
        <p:spPr>
          <a:xfrm rot="0" flipH="0" flipV="0">
            <a:off x="4414392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Freeform 1591"/>
          <p:cNvSpPr/>
          <p:nvPr/>
        </p:nvSpPr>
        <p:spPr>
          <a:xfrm rot="0" flipH="0" flipV="0">
            <a:off x="466432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Freeform 1592"/>
          <p:cNvSpPr/>
          <p:nvPr/>
        </p:nvSpPr>
        <p:spPr>
          <a:xfrm rot="0" flipH="0" flipV="0">
            <a:off x="4670425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Freeform 1593"/>
          <p:cNvSpPr/>
          <p:nvPr/>
        </p:nvSpPr>
        <p:spPr>
          <a:xfrm rot="0" flipH="0" flipV="0">
            <a:off x="4920360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Freeform 1594"/>
          <p:cNvSpPr/>
          <p:nvPr/>
        </p:nvSpPr>
        <p:spPr>
          <a:xfrm rot="0" flipH="0" flipV="0">
            <a:off x="4926457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Freeform 1595"/>
          <p:cNvSpPr/>
          <p:nvPr/>
        </p:nvSpPr>
        <p:spPr>
          <a:xfrm rot="0" flipH="0" flipV="0">
            <a:off x="517639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Freeform 1596"/>
          <p:cNvSpPr/>
          <p:nvPr/>
        </p:nvSpPr>
        <p:spPr>
          <a:xfrm rot="0" flipH="0" flipV="0">
            <a:off x="518248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Freeform 1597"/>
          <p:cNvSpPr/>
          <p:nvPr/>
        </p:nvSpPr>
        <p:spPr>
          <a:xfrm rot="0" flipH="0" flipV="0">
            <a:off x="543394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Freeform 1598"/>
          <p:cNvSpPr/>
          <p:nvPr/>
        </p:nvSpPr>
        <p:spPr>
          <a:xfrm rot="0" flipH="0" flipV="0">
            <a:off x="5440045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Freeform 1599"/>
          <p:cNvSpPr/>
          <p:nvPr/>
        </p:nvSpPr>
        <p:spPr>
          <a:xfrm rot="0" flipH="0" flipV="0">
            <a:off x="568998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Freeform 1600"/>
          <p:cNvSpPr/>
          <p:nvPr/>
        </p:nvSpPr>
        <p:spPr>
          <a:xfrm rot="0" flipH="0" flipV="0">
            <a:off x="5696077" y="350736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Freeform 1601"/>
          <p:cNvSpPr/>
          <p:nvPr/>
        </p:nvSpPr>
        <p:spPr>
          <a:xfrm rot="0" flipH="0" flipV="0">
            <a:off x="5946394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Freeform 1602"/>
          <p:cNvSpPr/>
          <p:nvPr/>
        </p:nvSpPr>
        <p:spPr>
          <a:xfrm rot="0" flipH="0" flipV="0">
            <a:off x="5952490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Freeform 1603"/>
          <p:cNvSpPr/>
          <p:nvPr/>
        </p:nvSpPr>
        <p:spPr>
          <a:xfrm rot="0" flipH="0" flipV="0">
            <a:off x="620395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Freeform 1604"/>
          <p:cNvSpPr/>
          <p:nvPr/>
        </p:nvSpPr>
        <p:spPr>
          <a:xfrm rot="0" flipH="0" flipV="0">
            <a:off x="621004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Freeform 1605"/>
          <p:cNvSpPr/>
          <p:nvPr/>
        </p:nvSpPr>
        <p:spPr>
          <a:xfrm rot="0" flipH="0" flipV="0">
            <a:off x="645998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Freeform 1606"/>
          <p:cNvSpPr/>
          <p:nvPr/>
        </p:nvSpPr>
        <p:spPr>
          <a:xfrm rot="0" flipH="0" flipV="0">
            <a:off x="6466078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Freeform 1607"/>
          <p:cNvSpPr/>
          <p:nvPr/>
        </p:nvSpPr>
        <p:spPr>
          <a:xfrm rot="0" flipH="0" flipV="0">
            <a:off x="6716014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Freeform 1608"/>
          <p:cNvSpPr/>
          <p:nvPr/>
        </p:nvSpPr>
        <p:spPr>
          <a:xfrm rot="0" flipH="0" flipV="0">
            <a:off x="672210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Freeform 1609"/>
          <p:cNvSpPr/>
          <p:nvPr/>
        </p:nvSpPr>
        <p:spPr>
          <a:xfrm rot="0" flipH="0" flipV="0">
            <a:off x="6973569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0" name="Freeform 1610"/>
          <p:cNvSpPr/>
          <p:nvPr/>
        </p:nvSpPr>
        <p:spPr>
          <a:xfrm rot="0" flipH="0" flipV="0">
            <a:off x="697966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Freeform 1611"/>
          <p:cNvSpPr/>
          <p:nvPr/>
        </p:nvSpPr>
        <p:spPr>
          <a:xfrm rot="0" flipH="0" flipV="0">
            <a:off x="722960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2" name="Freeform 1612"/>
          <p:cNvSpPr/>
          <p:nvPr/>
        </p:nvSpPr>
        <p:spPr>
          <a:xfrm rot="0" flipH="0" flipV="0">
            <a:off x="7235697" y="3507360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Freeform 1613"/>
          <p:cNvSpPr/>
          <p:nvPr/>
        </p:nvSpPr>
        <p:spPr>
          <a:xfrm rot="0" flipH="0" flipV="0">
            <a:off x="7485888" y="350736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Freeform 1614"/>
          <p:cNvSpPr/>
          <p:nvPr/>
        </p:nvSpPr>
        <p:spPr>
          <a:xfrm rot="0" flipH="0" flipV="0">
            <a:off x="7485888" y="350736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Freeform 1615"/>
          <p:cNvSpPr/>
          <p:nvPr/>
        </p:nvSpPr>
        <p:spPr>
          <a:xfrm rot="0" flipH="0" flipV="0">
            <a:off x="2100326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Freeform 1616"/>
          <p:cNvSpPr/>
          <p:nvPr/>
        </p:nvSpPr>
        <p:spPr>
          <a:xfrm rot="0" flipH="0" flipV="0">
            <a:off x="210032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Freeform 1617"/>
          <p:cNvSpPr/>
          <p:nvPr/>
        </p:nvSpPr>
        <p:spPr>
          <a:xfrm rot="0" flipH="0" flipV="0">
            <a:off x="210032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Freeform 1618"/>
          <p:cNvSpPr/>
          <p:nvPr/>
        </p:nvSpPr>
        <p:spPr>
          <a:xfrm rot="0" flipH="0" flipV="0">
            <a:off x="2106422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9" name="Freeform 1619"/>
          <p:cNvSpPr/>
          <p:nvPr/>
        </p:nvSpPr>
        <p:spPr>
          <a:xfrm rot="0" flipH="0" flipV="0">
            <a:off x="2356357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0" name="Freeform 1620"/>
          <p:cNvSpPr/>
          <p:nvPr/>
        </p:nvSpPr>
        <p:spPr>
          <a:xfrm rot="0" flipH="0" flipV="0">
            <a:off x="2356357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1" name="Freeform 1621"/>
          <p:cNvSpPr/>
          <p:nvPr/>
        </p:nvSpPr>
        <p:spPr>
          <a:xfrm rot="0" flipH="0" flipV="0">
            <a:off x="2362454" y="3714623"/>
            <a:ext cx="251764" cy="6097"/>
          </a:xfrm>
          <a:custGeom>
            <a:pathLst>
              <a:path w="251764" h="6097">
                <a:moveTo>
                  <a:pt x="0" y="6097"/>
                </a:moveTo>
                <a:lnTo>
                  <a:pt x="251764" y="6097"/>
                </a:lnTo>
                <a:lnTo>
                  <a:pt x="25176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2" name="Freeform 1622"/>
          <p:cNvSpPr/>
          <p:nvPr/>
        </p:nvSpPr>
        <p:spPr>
          <a:xfrm rot="0" flipH="0" flipV="0">
            <a:off x="261429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3" name="Freeform 1623"/>
          <p:cNvSpPr/>
          <p:nvPr/>
        </p:nvSpPr>
        <p:spPr>
          <a:xfrm rot="0" flipH="0" flipV="0">
            <a:off x="261429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4" name="Freeform 1624"/>
          <p:cNvSpPr/>
          <p:nvPr/>
        </p:nvSpPr>
        <p:spPr>
          <a:xfrm rot="0" flipH="0" flipV="0">
            <a:off x="2620391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5" name="Freeform 1625"/>
          <p:cNvSpPr/>
          <p:nvPr/>
        </p:nvSpPr>
        <p:spPr>
          <a:xfrm rot="0" flipH="0" flipV="0">
            <a:off x="2870326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Freeform 1626"/>
          <p:cNvSpPr/>
          <p:nvPr/>
        </p:nvSpPr>
        <p:spPr>
          <a:xfrm rot="0" flipH="0" flipV="0">
            <a:off x="2870326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7" name="Freeform 1627"/>
          <p:cNvSpPr/>
          <p:nvPr/>
        </p:nvSpPr>
        <p:spPr>
          <a:xfrm rot="0" flipH="0" flipV="0">
            <a:off x="2876423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Freeform 1628"/>
          <p:cNvSpPr/>
          <p:nvPr/>
        </p:nvSpPr>
        <p:spPr>
          <a:xfrm rot="0" flipH="0" flipV="0">
            <a:off x="312635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9" name="Freeform 1629"/>
          <p:cNvSpPr/>
          <p:nvPr/>
        </p:nvSpPr>
        <p:spPr>
          <a:xfrm rot="0" flipH="0" flipV="0">
            <a:off x="312635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Freeform 1630"/>
          <p:cNvSpPr/>
          <p:nvPr/>
        </p:nvSpPr>
        <p:spPr>
          <a:xfrm rot="0" flipH="0" flipV="0">
            <a:off x="3132454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1" name="Freeform 1631"/>
          <p:cNvSpPr/>
          <p:nvPr/>
        </p:nvSpPr>
        <p:spPr>
          <a:xfrm rot="0" flipH="0" flipV="0">
            <a:off x="338239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Freeform 1632"/>
          <p:cNvSpPr/>
          <p:nvPr/>
        </p:nvSpPr>
        <p:spPr>
          <a:xfrm rot="0" flipH="0" flipV="0">
            <a:off x="338239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3" name="Freeform 1633"/>
          <p:cNvSpPr/>
          <p:nvPr/>
        </p:nvSpPr>
        <p:spPr>
          <a:xfrm rot="0" flipH="0" flipV="0">
            <a:off x="338848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Freeform 1634"/>
          <p:cNvSpPr/>
          <p:nvPr/>
        </p:nvSpPr>
        <p:spPr>
          <a:xfrm rot="0" flipH="0" flipV="0">
            <a:off x="3638422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Freeform 1635"/>
          <p:cNvSpPr/>
          <p:nvPr/>
        </p:nvSpPr>
        <p:spPr>
          <a:xfrm rot="0" flipH="0" flipV="0">
            <a:off x="3638422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6" name="Freeform 1636"/>
          <p:cNvSpPr/>
          <p:nvPr/>
        </p:nvSpPr>
        <p:spPr>
          <a:xfrm rot="0" flipH="0" flipV="0">
            <a:off x="364451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Freeform 1637"/>
          <p:cNvSpPr/>
          <p:nvPr/>
        </p:nvSpPr>
        <p:spPr>
          <a:xfrm rot="0" flipH="0" flipV="0">
            <a:off x="389597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Freeform 1638"/>
          <p:cNvSpPr/>
          <p:nvPr/>
        </p:nvSpPr>
        <p:spPr>
          <a:xfrm rot="0" flipH="0" flipV="0">
            <a:off x="389597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Freeform 1639"/>
          <p:cNvSpPr/>
          <p:nvPr/>
        </p:nvSpPr>
        <p:spPr>
          <a:xfrm rot="0" flipH="0" flipV="0">
            <a:off x="3902075" y="3714623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Freeform 1640"/>
          <p:cNvSpPr/>
          <p:nvPr/>
        </p:nvSpPr>
        <p:spPr>
          <a:xfrm rot="0" flipH="0" flipV="0">
            <a:off x="415226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Freeform 1641"/>
          <p:cNvSpPr/>
          <p:nvPr/>
        </p:nvSpPr>
        <p:spPr>
          <a:xfrm rot="0" flipH="0" flipV="0">
            <a:off x="415226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Freeform 1642"/>
          <p:cNvSpPr/>
          <p:nvPr/>
        </p:nvSpPr>
        <p:spPr>
          <a:xfrm rot="0" flipH="0" flipV="0">
            <a:off x="4158360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Freeform 1643"/>
          <p:cNvSpPr/>
          <p:nvPr/>
        </p:nvSpPr>
        <p:spPr>
          <a:xfrm rot="0" flipH="0" flipV="0">
            <a:off x="4408296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Freeform 1644"/>
          <p:cNvSpPr/>
          <p:nvPr/>
        </p:nvSpPr>
        <p:spPr>
          <a:xfrm rot="0" flipH="0" flipV="0">
            <a:off x="440829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Freeform 1645"/>
          <p:cNvSpPr/>
          <p:nvPr/>
        </p:nvSpPr>
        <p:spPr>
          <a:xfrm rot="0" flipH="0" flipV="0">
            <a:off x="4414392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Freeform 1646"/>
          <p:cNvSpPr/>
          <p:nvPr/>
        </p:nvSpPr>
        <p:spPr>
          <a:xfrm rot="0" flipH="0" flipV="0">
            <a:off x="466432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Freeform 1647"/>
          <p:cNvSpPr/>
          <p:nvPr/>
        </p:nvSpPr>
        <p:spPr>
          <a:xfrm rot="0" flipH="0" flipV="0">
            <a:off x="466432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Freeform 1648"/>
          <p:cNvSpPr/>
          <p:nvPr/>
        </p:nvSpPr>
        <p:spPr>
          <a:xfrm rot="0" flipH="0" flipV="0">
            <a:off x="4670425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Freeform 1649"/>
          <p:cNvSpPr/>
          <p:nvPr/>
        </p:nvSpPr>
        <p:spPr>
          <a:xfrm rot="0" flipH="0" flipV="0">
            <a:off x="4920360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Freeform 1650"/>
          <p:cNvSpPr/>
          <p:nvPr/>
        </p:nvSpPr>
        <p:spPr>
          <a:xfrm rot="0" flipH="0" flipV="0">
            <a:off x="4920360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Freeform 1651"/>
          <p:cNvSpPr/>
          <p:nvPr/>
        </p:nvSpPr>
        <p:spPr>
          <a:xfrm rot="0" flipH="0" flipV="0">
            <a:off x="4926457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Freeform 1652"/>
          <p:cNvSpPr/>
          <p:nvPr/>
        </p:nvSpPr>
        <p:spPr>
          <a:xfrm rot="0" flipH="0" flipV="0">
            <a:off x="517639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Freeform 1653"/>
          <p:cNvSpPr/>
          <p:nvPr/>
        </p:nvSpPr>
        <p:spPr>
          <a:xfrm rot="0" flipH="0" flipV="0">
            <a:off x="517639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Freeform 1654"/>
          <p:cNvSpPr/>
          <p:nvPr/>
        </p:nvSpPr>
        <p:spPr>
          <a:xfrm rot="0" flipH="0" flipV="0">
            <a:off x="518248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Freeform 1655"/>
          <p:cNvSpPr/>
          <p:nvPr/>
        </p:nvSpPr>
        <p:spPr>
          <a:xfrm rot="0" flipH="0" flipV="0">
            <a:off x="543394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Freeform 1656"/>
          <p:cNvSpPr/>
          <p:nvPr/>
        </p:nvSpPr>
        <p:spPr>
          <a:xfrm rot="0" flipH="0" flipV="0">
            <a:off x="543394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Freeform 1657"/>
          <p:cNvSpPr/>
          <p:nvPr/>
        </p:nvSpPr>
        <p:spPr>
          <a:xfrm rot="0" flipH="0" flipV="0">
            <a:off x="5440045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Freeform 1658"/>
          <p:cNvSpPr/>
          <p:nvPr/>
        </p:nvSpPr>
        <p:spPr>
          <a:xfrm rot="0" flipH="0" flipV="0">
            <a:off x="568998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Freeform 1659"/>
          <p:cNvSpPr/>
          <p:nvPr/>
        </p:nvSpPr>
        <p:spPr>
          <a:xfrm rot="0" flipH="0" flipV="0">
            <a:off x="568998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Freeform 1660"/>
          <p:cNvSpPr/>
          <p:nvPr/>
        </p:nvSpPr>
        <p:spPr>
          <a:xfrm rot="0" flipH="0" flipV="0">
            <a:off x="5696077" y="3714623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Freeform 1661"/>
          <p:cNvSpPr/>
          <p:nvPr/>
        </p:nvSpPr>
        <p:spPr>
          <a:xfrm rot="0" flipH="0" flipV="0">
            <a:off x="5946394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Freeform 1662"/>
          <p:cNvSpPr/>
          <p:nvPr/>
        </p:nvSpPr>
        <p:spPr>
          <a:xfrm rot="0" flipH="0" flipV="0">
            <a:off x="5946394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Freeform 1663"/>
          <p:cNvSpPr/>
          <p:nvPr/>
        </p:nvSpPr>
        <p:spPr>
          <a:xfrm rot="0" flipH="0" flipV="0">
            <a:off x="5952490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Freeform 1664"/>
          <p:cNvSpPr/>
          <p:nvPr/>
        </p:nvSpPr>
        <p:spPr>
          <a:xfrm rot="0" flipH="0" flipV="0">
            <a:off x="620395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Freeform 1665"/>
          <p:cNvSpPr/>
          <p:nvPr/>
        </p:nvSpPr>
        <p:spPr>
          <a:xfrm rot="0" flipH="0" flipV="0">
            <a:off x="620395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Freeform 1666"/>
          <p:cNvSpPr/>
          <p:nvPr/>
        </p:nvSpPr>
        <p:spPr>
          <a:xfrm rot="0" flipH="0" flipV="0">
            <a:off x="621004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Freeform 1667"/>
          <p:cNvSpPr/>
          <p:nvPr/>
        </p:nvSpPr>
        <p:spPr>
          <a:xfrm rot="0" flipH="0" flipV="0">
            <a:off x="645998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Freeform 1668"/>
          <p:cNvSpPr/>
          <p:nvPr/>
        </p:nvSpPr>
        <p:spPr>
          <a:xfrm rot="0" flipH="0" flipV="0">
            <a:off x="645998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Freeform 1669"/>
          <p:cNvSpPr/>
          <p:nvPr/>
        </p:nvSpPr>
        <p:spPr>
          <a:xfrm rot="0" flipH="0" flipV="0">
            <a:off x="6466078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Freeform 1670"/>
          <p:cNvSpPr/>
          <p:nvPr/>
        </p:nvSpPr>
        <p:spPr>
          <a:xfrm rot="0" flipH="0" flipV="0">
            <a:off x="6716014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Freeform 1671"/>
          <p:cNvSpPr/>
          <p:nvPr/>
        </p:nvSpPr>
        <p:spPr>
          <a:xfrm rot="0" flipH="0" flipV="0">
            <a:off x="6716014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Freeform 1672"/>
          <p:cNvSpPr/>
          <p:nvPr/>
        </p:nvSpPr>
        <p:spPr>
          <a:xfrm rot="0" flipH="0" flipV="0">
            <a:off x="672210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Freeform 1673"/>
          <p:cNvSpPr/>
          <p:nvPr/>
        </p:nvSpPr>
        <p:spPr>
          <a:xfrm rot="0" flipH="0" flipV="0">
            <a:off x="6973569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Freeform 1674"/>
          <p:cNvSpPr/>
          <p:nvPr/>
        </p:nvSpPr>
        <p:spPr>
          <a:xfrm rot="0" flipH="0" flipV="0">
            <a:off x="6973569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Freeform 1675"/>
          <p:cNvSpPr/>
          <p:nvPr/>
        </p:nvSpPr>
        <p:spPr>
          <a:xfrm rot="0" flipH="0" flipV="0">
            <a:off x="697966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Freeform 1676"/>
          <p:cNvSpPr/>
          <p:nvPr/>
        </p:nvSpPr>
        <p:spPr>
          <a:xfrm rot="0" flipH="0" flipV="0">
            <a:off x="722960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Freeform 1677"/>
          <p:cNvSpPr/>
          <p:nvPr/>
        </p:nvSpPr>
        <p:spPr>
          <a:xfrm rot="0" flipH="0" flipV="0">
            <a:off x="722960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Freeform 1678"/>
          <p:cNvSpPr/>
          <p:nvPr/>
        </p:nvSpPr>
        <p:spPr>
          <a:xfrm rot="0" flipH="0" flipV="0">
            <a:off x="7235697" y="3714623"/>
            <a:ext cx="250241" cy="6097"/>
          </a:xfrm>
          <a:custGeom>
            <a:pathLst>
              <a:path w="250241" h="6097">
                <a:moveTo>
                  <a:pt x="0" y="6097"/>
                </a:moveTo>
                <a:lnTo>
                  <a:pt x="250241" y="6097"/>
                </a:lnTo>
                <a:lnTo>
                  <a:pt x="250241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Freeform 1679"/>
          <p:cNvSpPr/>
          <p:nvPr/>
        </p:nvSpPr>
        <p:spPr>
          <a:xfrm rot="0" flipH="0" flipV="0">
            <a:off x="7485888" y="3513455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Freeform 1680"/>
          <p:cNvSpPr/>
          <p:nvPr/>
        </p:nvSpPr>
        <p:spPr>
          <a:xfrm rot="0" flipH="0" flipV="0">
            <a:off x="7485888" y="3714623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Freeform 1681"/>
          <p:cNvSpPr/>
          <p:nvPr/>
        </p:nvSpPr>
        <p:spPr>
          <a:xfrm rot="0" flipH="0" flipV="0">
            <a:off x="7485888" y="3714623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Freeform 1682"/>
          <p:cNvSpPr/>
          <p:nvPr/>
        </p:nvSpPr>
        <p:spPr>
          <a:xfrm rot="0" flipH="0" flipV="0">
            <a:off x="2100326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Freeform 1683"/>
          <p:cNvSpPr/>
          <p:nvPr/>
        </p:nvSpPr>
        <p:spPr>
          <a:xfrm rot="0" flipH="0" flipV="0">
            <a:off x="2100326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Freeform 1684"/>
          <p:cNvSpPr/>
          <p:nvPr/>
        </p:nvSpPr>
        <p:spPr>
          <a:xfrm rot="0" flipH="0" flipV="0">
            <a:off x="2106422" y="3781679"/>
            <a:ext cx="5379465" cy="6096"/>
          </a:xfrm>
          <a:custGeom>
            <a:pathLst>
              <a:path w="5379465" h="6096">
                <a:moveTo>
                  <a:pt x="0" y="6096"/>
                </a:moveTo>
                <a:lnTo>
                  <a:pt x="5379465" y="6096"/>
                </a:lnTo>
                <a:lnTo>
                  <a:pt x="53794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Freeform 1685"/>
          <p:cNvSpPr/>
          <p:nvPr/>
        </p:nvSpPr>
        <p:spPr>
          <a:xfrm rot="0" flipH="0" flipV="0">
            <a:off x="7485888" y="37816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Freeform 1686"/>
          <p:cNvSpPr/>
          <p:nvPr/>
        </p:nvSpPr>
        <p:spPr>
          <a:xfrm rot="0" flipH="0" flipV="0">
            <a:off x="7485888" y="37816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Freeform 1687"/>
          <p:cNvSpPr/>
          <p:nvPr/>
        </p:nvSpPr>
        <p:spPr>
          <a:xfrm rot="0" flipH="0" flipV="0">
            <a:off x="2100326" y="378777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Freeform 1688"/>
          <p:cNvSpPr/>
          <p:nvPr/>
        </p:nvSpPr>
        <p:spPr>
          <a:xfrm rot="0" flipH="0" flipV="0">
            <a:off x="2100326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Freeform 1689"/>
          <p:cNvSpPr/>
          <p:nvPr/>
        </p:nvSpPr>
        <p:spPr>
          <a:xfrm rot="0" flipH="0" flipV="0">
            <a:off x="2100326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Freeform 1690"/>
          <p:cNvSpPr/>
          <p:nvPr/>
        </p:nvSpPr>
        <p:spPr>
          <a:xfrm rot="0" flipH="0" flipV="0">
            <a:off x="2106422" y="3988944"/>
            <a:ext cx="5379465" cy="6096"/>
          </a:xfrm>
          <a:custGeom>
            <a:pathLst>
              <a:path w="5379465" h="6096">
                <a:moveTo>
                  <a:pt x="0" y="6096"/>
                </a:moveTo>
                <a:lnTo>
                  <a:pt x="5379465" y="6096"/>
                </a:lnTo>
                <a:lnTo>
                  <a:pt x="53794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Freeform 1691"/>
          <p:cNvSpPr/>
          <p:nvPr/>
        </p:nvSpPr>
        <p:spPr>
          <a:xfrm rot="0" flipH="0" flipV="0">
            <a:off x="7485888" y="3787775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Freeform 1692"/>
          <p:cNvSpPr/>
          <p:nvPr/>
        </p:nvSpPr>
        <p:spPr>
          <a:xfrm rot="0" flipH="0" flipV="0">
            <a:off x="7485888" y="398894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Freeform 1693"/>
          <p:cNvSpPr/>
          <p:nvPr/>
        </p:nvSpPr>
        <p:spPr>
          <a:xfrm rot="0" flipH="0" flipV="0">
            <a:off x="7485888" y="398894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Freeform 1694"/>
          <p:cNvSpPr/>
          <p:nvPr/>
        </p:nvSpPr>
        <p:spPr>
          <a:xfrm rot="0" flipH="0" flipV="0">
            <a:off x="213359" y="4116960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Freeform 1695"/>
          <p:cNvSpPr/>
          <p:nvPr/>
        </p:nvSpPr>
        <p:spPr>
          <a:xfrm rot="0" flipH="0" flipV="0">
            <a:off x="281940" y="4116960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Freeform 1696"/>
          <p:cNvSpPr/>
          <p:nvPr/>
        </p:nvSpPr>
        <p:spPr>
          <a:xfrm rot="0" flipH="0" flipV="0">
            <a:off x="4900548" y="4574159"/>
            <a:ext cx="1013765" cy="6096"/>
          </a:xfrm>
          <a:custGeom>
            <a:pathLst>
              <a:path w="1013765" h="6096">
                <a:moveTo>
                  <a:pt x="0" y="6096"/>
                </a:moveTo>
                <a:lnTo>
                  <a:pt x="1013765" y="6096"/>
                </a:lnTo>
                <a:lnTo>
                  <a:pt x="1013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818181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Freeform 1697"/>
          <p:cNvSpPr/>
          <p:nvPr/>
        </p:nvSpPr>
        <p:spPr>
          <a:xfrm rot="0" flipH="0" flipV="0">
            <a:off x="443483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Freeform 1698"/>
          <p:cNvSpPr/>
          <p:nvPr/>
        </p:nvSpPr>
        <p:spPr>
          <a:xfrm rot="0" flipH="0" flipV="0">
            <a:off x="443483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Freeform 1699"/>
          <p:cNvSpPr/>
          <p:nvPr/>
        </p:nvSpPr>
        <p:spPr>
          <a:xfrm rot="0" flipH="0" flipV="0">
            <a:off x="449580" y="4391279"/>
            <a:ext cx="1865629" cy="6096"/>
          </a:xfrm>
          <a:custGeom>
            <a:pathLst>
              <a:path w="1865629" h="6096">
                <a:moveTo>
                  <a:pt x="0" y="6096"/>
                </a:moveTo>
                <a:lnTo>
                  <a:pt x="1865629" y="6096"/>
                </a:lnTo>
                <a:lnTo>
                  <a:pt x="18656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Freeform 1700"/>
          <p:cNvSpPr/>
          <p:nvPr/>
        </p:nvSpPr>
        <p:spPr>
          <a:xfrm rot="0" flipH="0" flipV="0">
            <a:off x="2315210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Freeform 1701"/>
          <p:cNvSpPr/>
          <p:nvPr/>
        </p:nvSpPr>
        <p:spPr>
          <a:xfrm rot="0" flipH="0" flipV="0">
            <a:off x="2315210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2" name="Freeform 1702"/>
          <p:cNvSpPr/>
          <p:nvPr/>
        </p:nvSpPr>
        <p:spPr>
          <a:xfrm rot="0" flipH="0" flipV="0">
            <a:off x="443483" y="4397325"/>
            <a:ext cx="6096" cy="1207312"/>
          </a:xfrm>
          <a:custGeom>
            <a:pathLst>
              <a:path w="6096" h="1207312">
                <a:moveTo>
                  <a:pt x="0" y="1207312"/>
                </a:moveTo>
                <a:lnTo>
                  <a:pt x="6096" y="1207312"/>
                </a:lnTo>
                <a:lnTo>
                  <a:pt x="6096" y="0"/>
                </a:lnTo>
                <a:lnTo>
                  <a:pt x="0" y="0"/>
                </a:lnTo>
                <a:lnTo>
                  <a:pt x="0" y="120731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Freeform 1703"/>
          <p:cNvSpPr/>
          <p:nvPr/>
        </p:nvSpPr>
        <p:spPr>
          <a:xfrm rot="0" flipH="0" flipV="0">
            <a:off x="443483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4" name="Freeform 1704"/>
          <p:cNvSpPr/>
          <p:nvPr/>
        </p:nvSpPr>
        <p:spPr>
          <a:xfrm rot="0" flipH="0" flipV="0">
            <a:off x="443483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Freeform 1705"/>
          <p:cNvSpPr/>
          <p:nvPr/>
        </p:nvSpPr>
        <p:spPr>
          <a:xfrm rot="0" flipH="0" flipV="0">
            <a:off x="449580" y="5604638"/>
            <a:ext cx="1865629" cy="6096"/>
          </a:xfrm>
          <a:custGeom>
            <a:pathLst>
              <a:path w="1865629" h="6096">
                <a:moveTo>
                  <a:pt x="0" y="6096"/>
                </a:moveTo>
                <a:lnTo>
                  <a:pt x="1865629" y="6096"/>
                </a:lnTo>
                <a:lnTo>
                  <a:pt x="18656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Freeform 1706"/>
          <p:cNvSpPr/>
          <p:nvPr/>
        </p:nvSpPr>
        <p:spPr>
          <a:xfrm rot="0" flipH="0" flipV="0">
            <a:off x="2315210" y="4397325"/>
            <a:ext cx="6096" cy="1207312"/>
          </a:xfrm>
          <a:custGeom>
            <a:pathLst>
              <a:path w="6096" h="1207312">
                <a:moveTo>
                  <a:pt x="0" y="1207312"/>
                </a:moveTo>
                <a:lnTo>
                  <a:pt x="6096" y="1207312"/>
                </a:lnTo>
                <a:lnTo>
                  <a:pt x="6096" y="0"/>
                </a:lnTo>
                <a:lnTo>
                  <a:pt x="0" y="0"/>
                </a:lnTo>
                <a:lnTo>
                  <a:pt x="0" y="120731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Freeform 1707"/>
          <p:cNvSpPr/>
          <p:nvPr/>
        </p:nvSpPr>
        <p:spPr>
          <a:xfrm rot="0" flipH="0" flipV="0">
            <a:off x="2315210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Freeform 1708"/>
          <p:cNvSpPr/>
          <p:nvPr/>
        </p:nvSpPr>
        <p:spPr>
          <a:xfrm rot="0" flipH="0" flipV="0">
            <a:off x="2315210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Freeform 1709"/>
          <p:cNvSpPr/>
          <p:nvPr/>
        </p:nvSpPr>
        <p:spPr>
          <a:xfrm rot="0" flipH="0" flipV="0">
            <a:off x="213359" y="5711317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Freeform 1710"/>
          <p:cNvSpPr/>
          <p:nvPr/>
        </p:nvSpPr>
        <p:spPr>
          <a:xfrm rot="0" flipH="0" flipV="0">
            <a:off x="281940" y="5711317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1" name="Freeform 1711"/>
          <p:cNvSpPr/>
          <p:nvPr/>
        </p:nvSpPr>
        <p:spPr>
          <a:xfrm rot="0" flipH="0" flipV="0">
            <a:off x="420623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2" name="Freeform 1712"/>
          <p:cNvSpPr/>
          <p:nvPr/>
        </p:nvSpPr>
        <p:spPr>
          <a:xfrm rot="0" flipH="0" flipV="0">
            <a:off x="420623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3" name="Freeform 1713"/>
          <p:cNvSpPr/>
          <p:nvPr/>
        </p:nvSpPr>
        <p:spPr>
          <a:xfrm rot="0" flipH="0" flipV="0">
            <a:off x="426719" y="5973445"/>
            <a:ext cx="1883918" cy="6096"/>
          </a:xfrm>
          <a:custGeom>
            <a:pathLst>
              <a:path w="1883918" h="6096">
                <a:moveTo>
                  <a:pt x="0" y="6096"/>
                </a:moveTo>
                <a:lnTo>
                  <a:pt x="1883918" y="6096"/>
                </a:lnTo>
                <a:lnTo>
                  <a:pt x="188391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4" name="Freeform 1714"/>
          <p:cNvSpPr/>
          <p:nvPr/>
        </p:nvSpPr>
        <p:spPr>
          <a:xfrm rot="0" flipH="0" flipV="0">
            <a:off x="2310638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5" name="Freeform 1715"/>
          <p:cNvSpPr/>
          <p:nvPr/>
        </p:nvSpPr>
        <p:spPr>
          <a:xfrm rot="0" flipH="0" flipV="0">
            <a:off x="2310638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6" name="Freeform 1716"/>
          <p:cNvSpPr/>
          <p:nvPr/>
        </p:nvSpPr>
        <p:spPr>
          <a:xfrm rot="0" flipH="0" flipV="0">
            <a:off x="420623" y="59795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7" name="Freeform 1717"/>
          <p:cNvSpPr/>
          <p:nvPr/>
        </p:nvSpPr>
        <p:spPr>
          <a:xfrm rot="0" flipH="0" flipV="0">
            <a:off x="2310638" y="59795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Freeform 1718"/>
          <p:cNvSpPr/>
          <p:nvPr/>
        </p:nvSpPr>
        <p:spPr>
          <a:xfrm rot="0" flipH="0" flipV="0">
            <a:off x="420623" y="614870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9" name="Freeform 1719"/>
          <p:cNvSpPr/>
          <p:nvPr/>
        </p:nvSpPr>
        <p:spPr>
          <a:xfrm rot="0" flipH="0" flipV="0">
            <a:off x="2310638" y="614870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Freeform 1720"/>
          <p:cNvSpPr/>
          <p:nvPr/>
        </p:nvSpPr>
        <p:spPr>
          <a:xfrm rot="0" flipH="0" flipV="0">
            <a:off x="420623" y="63193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1" name="Freeform 1721"/>
          <p:cNvSpPr/>
          <p:nvPr/>
        </p:nvSpPr>
        <p:spPr>
          <a:xfrm rot="0" flipH="0" flipV="0">
            <a:off x="2310638" y="63193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Freeform 1722"/>
          <p:cNvSpPr/>
          <p:nvPr/>
        </p:nvSpPr>
        <p:spPr>
          <a:xfrm rot="0" flipH="0" flipV="0">
            <a:off x="420623" y="648855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3" name="Freeform 1723"/>
          <p:cNvSpPr/>
          <p:nvPr/>
        </p:nvSpPr>
        <p:spPr>
          <a:xfrm rot="0" flipH="0" flipV="0">
            <a:off x="2310638" y="648855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Freeform 1724"/>
          <p:cNvSpPr/>
          <p:nvPr/>
        </p:nvSpPr>
        <p:spPr>
          <a:xfrm rot="0" flipH="0" flipV="0">
            <a:off x="420623" y="665772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5" name="Freeform 1725"/>
          <p:cNvSpPr/>
          <p:nvPr/>
        </p:nvSpPr>
        <p:spPr>
          <a:xfrm rot="0" flipH="0" flipV="0">
            <a:off x="2310638" y="665772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Freeform 1726"/>
          <p:cNvSpPr/>
          <p:nvPr/>
        </p:nvSpPr>
        <p:spPr>
          <a:xfrm rot="0" flipH="0" flipV="0">
            <a:off x="420623" y="6826885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Freeform 1727"/>
          <p:cNvSpPr/>
          <p:nvPr/>
        </p:nvSpPr>
        <p:spPr>
          <a:xfrm rot="0" flipH="0" flipV="0">
            <a:off x="2310638" y="6826885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8" name="Freeform 1728"/>
          <p:cNvSpPr/>
          <p:nvPr/>
        </p:nvSpPr>
        <p:spPr>
          <a:xfrm rot="0" flipH="0" flipV="0">
            <a:off x="420623" y="6996050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Freeform 1729"/>
          <p:cNvSpPr/>
          <p:nvPr/>
        </p:nvSpPr>
        <p:spPr>
          <a:xfrm rot="0" flipH="0" flipV="0">
            <a:off x="2310638" y="6996050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Freeform 1730"/>
          <p:cNvSpPr/>
          <p:nvPr/>
        </p:nvSpPr>
        <p:spPr>
          <a:xfrm rot="0" flipH="0" flipV="0">
            <a:off x="420623" y="7165213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Freeform 1731"/>
          <p:cNvSpPr/>
          <p:nvPr/>
        </p:nvSpPr>
        <p:spPr>
          <a:xfrm rot="0" flipH="0" flipV="0">
            <a:off x="2310638" y="7165213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Freeform 1732"/>
          <p:cNvSpPr/>
          <p:nvPr/>
        </p:nvSpPr>
        <p:spPr>
          <a:xfrm rot="0" flipH="0" flipV="0">
            <a:off x="420623" y="7334377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Freeform 1733"/>
          <p:cNvSpPr/>
          <p:nvPr/>
        </p:nvSpPr>
        <p:spPr>
          <a:xfrm rot="0" flipH="0" flipV="0">
            <a:off x="2310638" y="7334377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Freeform 1734"/>
          <p:cNvSpPr/>
          <p:nvPr/>
        </p:nvSpPr>
        <p:spPr>
          <a:xfrm rot="0" flipH="0" flipV="0">
            <a:off x="420623" y="7505142"/>
            <a:ext cx="6096" cy="169469"/>
          </a:xfrm>
          <a:custGeom>
            <a:pathLst>
              <a:path w="6096" h="169469">
                <a:moveTo>
                  <a:pt x="0" y="169469"/>
                </a:moveTo>
                <a:lnTo>
                  <a:pt x="6096" y="169469"/>
                </a:lnTo>
                <a:lnTo>
                  <a:pt x="6096" y="0"/>
                </a:lnTo>
                <a:lnTo>
                  <a:pt x="0" y="0"/>
                </a:lnTo>
                <a:lnTo>
                  <a:pt x="0" y="169469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Freeform 1735"/>
          <p:cNvSpPr/>
          <p:nvPr/>
        </p:nvSpPr>
        <p:spPr>
          <a:xfrm rot="0" flipH="0" flipV="0">
            <a:off x="420623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Freeform 1736"/>
          <p:cNvSpPr/>
          <p:nvPr/>
        </p:nvSpPr>
        <p:spPr>
          <a:xfrm rot="0" flipH="0" flipV="0">
            <a:off x="420623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Freeform 1737"/>
          <p:cNvSpPr/>
          <p:nvPr/>
        </p:nvSpPr>
        <p:spPr>
          <a:xfrm rot="0" flipH="0" flipV="0">
            <a:off x="426719" y="7674611"/>
            <a:ext cx="1883918" cy="6095"/>
          </a:xfrm>
          <a:custGeom>
            <a:pathLst>
              <a:path w="1883918" h="6095">
                <a:moveTo>
                  <a:pt x="0" y="6095"/>
                </a:moveTo>
                <a:lnTo>
                  <a:pt x="1883918" y="6095"/>
                </a:lnTo>
                <a:lnTo>
                  <a:pt x="188391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Freeform 1738"/>
          <p:cNvSpPr/>
          <p:nvPr/>
        </p:nvSpPr>
        <p:spPr>
          <a:xfrm rot="0" flipH="0" flipV="0">
            <a:off x="2310638" y="7505142"/>
            <a:ext cx="6096" cy="169469"/>
          </a:xfrm>
          <a:custGeom>
            <a:pathLst>
              <a:path w="6096" h="169469">
                <a:moveTo>
                  <a:pt x="0" y="169469"/>
                </a:moveTo>
                <a:lnTo>
                  <a:pt x="6096" y="169469"/>
                </a:lnTo>
                <a:lnTo>
                  <a:pt x="6096" y="0"/>
                </a:lnTo>
                <a:lnTo>
                  <a:pt x="0" y="0"/>
                </a:lnTo>
                <a:lnTo>
                  <a:pt x="0" y="169469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Freeform 1739"/>
          <p:cNvSpPr/>
          <p:nvPr/>
        </p:nvSpPr>
        <p:spPr>
          <a:xfrm rot="0" flipH="0" flipV="0">
            <a:off x="2310638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Freeform 1740"/>
          <p:cNvSpPr/>
          <p:nvPr/>
        </p:nvSpPr>
        <p:spPr>
          <a:xfrm rot="0" flipH="0" flipV="0">
            <a:off x="2310638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Freeform 1741"/>
          <p:cNvSpPr/>
          <p:nvPr/>
        </p:nvSpPr>
        <p:spPr>
          <a:xfrm rot="0" flipH="0" flipV="0">
            <a:off x="213359" y="7741666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Freeform 1742"/>
          <p:cNvSpPr/>
          <p:nvPr/>
        </p:nvSpPr>
        <p:spPr>
          <a:xfrm rot="0" flipH="0" flipV="0">
            <a:off x="281940" y="7741666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Freeform 1743"/>
          <p:cNvSpPr/>
          <p:nvPr/>
        </p:nvSpPr>
        <p:spPr>
          <a:xfrm rot="0" flipH="0" flipV="0">
            <a:off x="2028698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Freeform 1744"/>
          <p:cNvSpPr/>
          <p:nvPr/>
        </p:nvSpPr>
        <p:spPr>
          <a:xfrm rot="0" flipH="0" flipV="0">
            <a:off x="2028698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Freeform 1745"/>
          <p:cNvSpPr/>
          <p:nvPr/>
        </p:nvSpPr>
        <p:spPr>
          <a:xfrm rot="0" flipH="0" flipV="0">
            <a:off x="2034794" y="8163814"/>
            <a:ext cx="5214492" cy="6097"/>
          </a:xfrm>
          <a:custGeom>
            <a:pathLst>
              <a:path w="5214492" h="6097">
                <a:moveTo>
                  <a:pt x="0" y="6097"/>
                </a:moveTo>
                <a:lnTo>
                  <a:pt x="5214492" y="6097"/>
                </a:lnTo>
                <a:lnTo>
                  <a:pt x="5214492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Freeform 1746"/>
          <p:cNvSpPr/>
          <p:nvPr/>
        </p:nvSpPr>
        <p:spPr>
          <a:xfrm rot="0" flipH="0" flipV="0">
            <a:off x="7249414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Freeform 1747"/>
          <p:cNvSpPr/>
          <p:nvPr/>
        </p:nvSpPr>
        <p:spPr>
          <a:xfrm rot="0" flipH="0" flipV="0">
            <a:off x="7249414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Freeform 1748"/>
          <p:cNvSpPr/>
          <p:nvPr/>
        </p:nvSpPr>
        <p:spPr>
          <a:xfrm rot="0" flipH="0" flipV="0">
            <a:off x="2028698" y="8169910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Freeform 1749"/>
          <p:cNvSpPr/>
          <p:nvPr/>
        </p:nvSpPr>
        <p:spPr>
          <a:xfrm rot="0" flipH="0" flipV="0">
            <a:off x="2028698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Freeform 1750"/>
          <p:cNvSpPr/>
          <p:nvPr/>
        </p:nvSpPr>
        <p:spPr>
          <a:xfrm rot="0" flipH="0" flipV="0">
            <a:off x="2028698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Freeform 1751"/>
          <p:cNvSpPr/>
          <p:nvPr/>
        </p:nvSpPr>
        <p:spPr>
          <a:xfrm rot="0" flipH="0" flipV="0">
            <a:off x="2034794" y="8358887"/>
            <a:ext cx="5214492" cy="6096"/>
          </a:xfrm>
          <a:custGeom>
            <a:pathLst>
              <a:path w="5214492" h="6096">
                <a:moveTo>
                  <a:pt x="0" y="6096"/>
                </a:moveTo>
                <a:lnTo>
                  <a:pt x="5214492" y="6096"/>
                </a:lnTo>
                <a:lnTo>
                  <a:pt x="521449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Freeform 1752"/>
          <p:cNvSpPr/>
          <p:nvPr/>
        </p:nvSpPr>
        <p:spPr>
          <a:xfrm rot="0" flipH="0" flipV="0">
            <a:off x="7249414" y="8169910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Freeform 1753"/>
          <p:cNvSpPr/>
          <p:nvPr/>
        </p:nvSpPr>
        <p:spPr>
          <a:xfrm rot="0" flipH="0" flipV="0">
            <a:off x="7249414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Freeform 1754"/>
          <p:cNvSpPr/>
          <p:nvPr/>
        </p:nvSpPr>
        <p:spPr>
          <a:xfrm rot="0" flipH="0" flipV="0">
            <a:off x="7249414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Freeform 1755"/>
          <p:cNvSpPr/>
          <p:nvPr/>
        </p:nvSpPr>
        <p:spPr>
          <a:xfrm rot="0" flipH="0" flipV="0">
            <a:off x="2022601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Freeform 1756"/>
          <p:cNvSpPr/>
          <p:nvPr/>
        </p:nvSpPr>
        <p:spPr>
          <a:xfrm rot="0" flipH="0" flipV="0">
            <a:off x="2022601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Freeform 1757"/>
          <p:cNvSpPr/>
          <p:nvPr/>
        </p:nvSpPr>
        <p:spPr>
          <a:xfrm rot="0" flipH="0" flipV="0">
            <a:off x="2028698" y="8424419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Freeform 1758"/>
          <p:cNvSpPr/>
          <p:nvPr/>
        </p:nvSpPr>
        <p:spPr>
          <a:xfrm rot="0" flipH="0" flipV="0">
            <a:off x="5418709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Freeform 1759"/>
          <p:cNvSpPr/>
          <p:nvPr/>
        </p:nvSpPr>
        <p:spPr>
          <a:xfrm rot="0" flipH="0" flipV="0">
            <a:off x="5418709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Freeform 1760"/>
          <p:cNvSpPr/>
          <p:nvPr/>
        </p:nvSpPr>
        <p:spPr>
          <a:xfrm rot="0" flipH="0" flipV="0">
            <a:off x="2022601" y="843051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Freeform 1761"/>
          <p:cNvSpPr/>
          <p:nvPr/>
        </p:nvSpPr>
        <p:spPr>
          <a:xfrm rot="0" flipH="0" flipV="0">
            <a:off x="2022601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Freeform 1762"/>
          <p:cNvSpPr/>
          <p:nvPr/>
        </p:nvSpPr>
        <p:spPr>
          <a:xfrm rot="0" flipH="0" flipV="0">
            <a:off x="2022601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Freeform 1763"/>
          <p:cNvSpPr/>
          <p:nvPr/>
        </p:nvSpPr>
        <p:spPr>
          <a:xfrm rot="0" flipH="0" flipV="0">
            <a:off x="2028698" y="8633207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Freeform 1764"/>
          <p:cNvSpPr/>
          <p:nvPr/>
        </p:nvSpPr>
        <p:spPr>
          <a:xfrm rot="0" flipH="0" flipV="0">
            <a:off x="5418709" y="843051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Freeform 1765"/>
          <p:cNvSpPr/>
          <p:nvPr/>
        </p:nvSpPr>
        <p:spPr>
          <a:xfrm rot="0" flipH="0" flipV="0">
            <a:off x="5418709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Freeform 1766"/>
          <p:cNvSpPr/>
          <p:nvPr/>
        </p:nvSpPr>
        <p:spPr>
          <a:xfrm rot="0" flipH="0" flipV="0">
            <a:off x="5418709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Freeform 1767"/>
          <p:cNvSpPr/>
          <p:nvPr/>
        </p:nvSpPr>
        <p:spPr>
          <a:xfrm rot="0" flipH="0" flipV="0">
            <a:off x="3268345" y="4692650"/>
            <a:ext cx="386714" cy="168275"/>
          </a:xfrm>
          <a:custGeom>
            <a:pathLst>
              <a:path w="386714" h="168275">
                <a:moveTo>
                  <a:pt x="96646" y="0"/>
                </a:moveTo>
                <a:lnTo>
                  <a:pt x="96646" y="42037"/>
                </a:lnTo>
                <a:lnTo>
                  <a:pt x="386714" y="42037"/>
                </a:lnTo>
                <a:lnTo>
                  <a:pt x="386714" y="126239"/>
                </a:lnTo>
                <a:lnTo>
                  <a:pt x="96646" y="126239"/>
                </a:lnTo>
                <a:lnTo>
                  <a:pt x="96646" y="168275"/>
                </a:lnTo>
                <a:lnTo>
                  <a:pt x="0" y="84074"/>
                </a:lnTo>
                <a:close/>
                <a:moveTo>
                  <a:pt x="2097405" y="536575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Freeform 1768"/>
          <p:cNvSpPr/>
          <p:nvPr/>
        </p:nvSpPr>
        <p:spPr>
          <a:xfrm rot="0" flipH="0" flipV="0">
            <a:off x="3268345" y="4692650"/>
            <a:ext cx="386714" cy="168275"/>
          </a:xfrm>
          <a:custGeom>
            <a:pathLst>
              <a:path w="386714" h="168275">
                <a:moveTo>
                  <a:pt x="96646" y="0"/>
                </a:moveTo>
                <a:lnTo>
                  <a:pt x="96646" y="42037"/>
                </a:lnTo>
                <a:lnTo>
                  <a:pt x="386714" y="42037"/>
                </a:lnTo>
                <a:lnTo>
                  <a:pt x="386714" y="126239"/>
                </a:lnTo>
                <a:lnTo>
                  <a:pt x="96646" y="126239"/>
                </a:lnTo>
                <a:lnTo>
                  <a:pt x="96646" y="168275"/>
                </a:lnTo>
                <a:lnTo>
                  <a:pt x="0" y="84074"/>
                </a:lnTo>
                <a:close/>
                <a:moveTo>
                  <a:pt x="2097405" y="5365750"/>
                </a:moveTo>
              </a:path>
            </a:pathLst>
          </a:custGeom>
          <a:noFill/>
          <a:ln w="9525" cap="rnd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Rectangle 1769"/>
          <p:cNvSpPr/>
          <p:nvPr/>
        </p:nvSpPr>
        <p:spPr>
          <a:xfrm rot="0" flipH="0" flipV="0">
            <a:off x="6415785" y="329425"/>
            <a:ext cx="7702" cy="2864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0" name="Rectangle 1770"/>
          <p:cNvSpPr/>
          <p:nvPr/>
        </p:nvSpPr>
        <p:spPr>
          <a:xfrm rot="0" flipH="0" flipV="0">
            <a:off x="3682619" y="198676"/>
            <a:ext cx="602740" cy="1604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Courier New" pitchFamily="0" charset="1"/>
              </a:rPr>
              <a:t> </a:t>
            </a:r>
          </a:p>
        </p:txBody>
      </p:sp>
      <p:sp>
        <p:nvSpPr>
          <p:cNvPr id="1771" name="Rectangle 1771"/>
          <p:cNvSpPr/>
          <p:nvPr/>
        </p:nvSpPr>
        <p:spPr>
          <a:xfrm rot="0" flipH="0" flipV="0">
            <a:off x="2589910" y="1058307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772" name="Rectangle 1772"/>
          <p:cNvSpPr/>
          <p:nvPr/>
        </p:nvSpPr>
        <p:spPr>
          <a:xfrm rot="0" flipH="0" flipV="0">
            <a:off x="539495" y="348806"/>
            <a:ext cx="1885796" cy="6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70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</a:t>
            </a:r>
            <a:r>
              <a:rPr lang="en-US" sz="1200" baseline="0" b="0" i="0" dirty="0" spc="598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584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13 ........</a:t>
            </a:r>
            <a:r>
              <a:rPr lang="en-US" sz="1200" baseline="0" b="0" i="0" dirty="0" spc="583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593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27076" rtl="1">
              <a:lnSpc>
                <a:spcPts val="275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1773" name="Rectangle 1773"/>
          <p:cNvSpPr/>
          <p:nvPr/>
        </p:nvSpPr>
        <p:spPr>
          <a:xfrm rot="0" flipH="0" flipV="0">
            <a:off x="6551421" y="1170043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B Nazani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74" name="Rectangle 1774"/>
          <p:cNvSpPr/>
          <p:nvPr/>
        </p:nvSpPr>
        <p:spPr>
          <a:xfrm rot="0" flipH="0" flipV="0">
            <a:off x="1342897" y="9622296"/>
            <a:ext cx="5124012" cy="376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4094098" algn="l"/>
                <a:tab pos="5120132" algn="l"/>
              </a:tabLst>
            </a:pPr>
            <a:r>
              <a:rPr lang="en-US" sz="803" baseline="0" b="0" i="0" dirty="0" spc="0">
                <a:solidFill>
                  <a:srgbClr val="000000"/>
                </a:solidFill>
                <a:latin typeface="Courier New" pitchFamily="0" charset="1"/>
              </a:rPr>
              <a:t> 	</a:t>
            </a:r>
            <a:r>
              <a:rPr lang="en-US" sz="1216" baseline="597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  <a:p>
            <a:pPr marL="2223897" rtl="1">
              <a:lnSpc>
                <a:spcPts val="1825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2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75" name="Rectangle 1775"/>
          <p:cNvSpPr/>
          <p:nvPr/>
        </p:nvSpPr>
        <p:spPr>
          <a:xfrm rot="0" flipH="0" flipV="0">
            <a:off x="3290951" y="573786"/>
            <a:ext cx="1390598" cy="39319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14883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 </a:t>
            </a:r>
          </a:p>
          <a:p>
            <a:pPr marL="0" rtl="1">
              <a:lnSpc>
                <a:spcPts val="1896"/>
              </a:lnSpc>
            </a:pP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 </a:t>
            </a:r>
          </a:p>
        </p:txBody>
      </p:sp>
      <p:sp>
        <p:nvSpPr>
          <p:cNvPr id="1776" name="Rectangle 1776"/>
          <p:cNvSpPr/>
          <p:nvPr/>
        </p:nvSpPr>
        <p:spPr>
          <a:xfrm rot="0" flipH="0" flipV="0">
            <a:off x="5715889" y="1310338"/>
            <a:ext cx="1777368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6( مشخصات سازمان/شرکت )انگليسي( </a:t>
            </a:r>
          </a:p>
        </p:txBody>
      </p:sp>
      <p:sp>
        <p:nvSpPr>
          <p:cNvPr id="1777" name="Rectangle 1777"/>
          <p:cNvSpPr/>
          <p:nvPr/>
        </p:nvSpPr>
        <p:spPr>
          <a:xfrm rot="0" flipH="0" flipV="0">
            <a:off x="7472171" y="1474915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8" name="Rectangle 1778"/>
          <p:cNvSpPr/>
          <p:nvPr/>
        </p:nvSpPr>
        <p:spPr>
          <a:xfrm rot="0" flipH="0" flipV="0">
            <a:off x="7472171" y="1534351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9" name="Rectangle 1779"/>
          <p:cNvSpPr/>
          <p:nvPr/>
        </p:nvSpPr>
        <p:spPr>
          <a:xfrm rot="0" flipH="0" flipV="0">
            <a:off x="608076" y="1608146"/>
            <a:ext cx="6757545" cy="5392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26681" algn="l"/>
                <a:tab pos="6726681" algn="l"/>
              </a:tabLst>
            </a:pPr>
            <a:r>
              <a:rPr lang="en-US" sz="1509" baseline="-7228" b="1" i="0" dirty="0" spc="0">
                <a:solidFill>
                  <a:srgbClr val="000000"/>
                </a:solidFill>
                <a:latin typeface="Times New Roman" pitchFamily="0" charset="1"/>
              </a:rPr>
              <a:t>Company</a:t>
            </a:r>
            <a:r>
              <a:rPr lang="en-US" sz="1509" baseline="-7228" b="1" i="0" dirty="0" spc="0">
                <a:solidFill>
                  <a:srgbClr val="000000"/>
                </a:solidFill>
                <a:latin typeface="B Nazanin,Bold" pitchFamily="0" charset="1"/>
              </a:rPr>
              <a:t>/</a:t>
            </a:r>
            <a:r>
              <a:rPr lang="en-US" sz="1509" baseline="-7228" b="1" i="0" dirty="0" spc="0">
                <a:solidFill>
                  <a:srgbClr val="000000"/>
                </a:solidFill>
                <a:latin typeface="Times New Roman" pitchFamily="0" charset="1"/>
              </a:rPr>
              <a:t> Organization: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59436" rtl="1">
              <a:lnSpc>
                <a:spcPts val="1584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انگليسي شرکت/موسسه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  <a:p>
            <a:pPr marL="210616" rtl="1">
              <a:lnSpc>
                <a:spcPts val="1430"/>
              </a:lnSpc>
            </a:pPr>
            <a:r>
              <a:rPr lang="en-US" sz="1509" baseline="4819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)ادامه در سطر دوم و سوم(</a:t>
            </a:r>
          </a:p>
        </p:txBody>
      </p:sp>
      <p:sp>
        <p:nvSpPr>
          <p:cNvPr id="1780" name="Rectangle 1780"/>
          <p:cNvSpPr/>
          <p:nvPr/>
        </p:nvSpPr>
        <p:spPr>
          <a:xfrm rot="0" flipH="0" flipV="0">
            <a:off x="2205482" y="1823800"/>
            <a:ext cx="5160139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275" algn="l"/>
                <a:tab pos="5129275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1" name="Rectangle 1781"/>
          <p:cNvSpPr/>
          <p:nvPr/>
        </p:nvSpPr>
        <p:spPr>
          <a:xfrm rot="0" flipH="0" flipV="0">
            <a:off x="7470647" y="2179156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2" name="Rectangle 1782"/>
          <p:cNvSpPr/>
          <p:nvPr/>
        </p:nvSpPr>
        <p:spPr>
          <a:xfrm rot="0" flipH="0" flipV="0">
            <a:off x="658368" y="2233181"/>
            <a:ext cx="6794375" cy="46436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63511" algn="l"/>
                <a:tab pos="6763511" algn="l"/>
              </a:tabLst>
            </a:pPr>
            <a:r>
              <a:rPr lang="en-US" sz="1363" baseline="14666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1):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7088" rtl="1">
              <a:lnSpc>
                <a:spcPts val="96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1952" rtl="1">
              <a:lnSpc>
                <a:spcPts val="1415"/>
              </a:lnSpc>
            </a:pP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83" name="Rectangle 1783"/>
          <p:cNvSpPr/>
          <p:nvPr/>
        </p:nvSpPr>
        <p:spPr>
          <a:xfrm rot="0" flipH="0" flipV="0">
            <a:off x="2292350" y="2463879"/>
            <a:ext cx="5160394" cy="3215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  <a:p>
            <a:pPr marL="0">
              <a:lnSpc>
                <a:spcPts val="1536"/>
              </a:lnSpc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4" name="Rectangle 1784"/>
          <p:cNvSpPr/>
          <p:nvPr/>
        </p:nvSpPr>
        <p:spPr>
          <a:xfrm rot="0" flipH="0" flipV="0">
            <a:off x="7470647" y="2813139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5" name="Rectangle 1785"/>
          <p:cNvSpPr/>
          <p:nvPr/>
        </p:nvSpPr>
        <p:spPr>
          <a:xfrm rot="0" flipH="0" flipV="0">
            <a:off x="659891" y="2877833"/>
            <a:ext cx="6792852" cy="54197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61988" algn="l"/>
                <a:tab pos="6761988" algn="l"/>
              </a:tabLst>
            </a:pP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</a:t>
            </a:r>
            <a:r>
              <a:rPr lang="en-US" sz="1363" baseline="5333" b="1" i="0" dirty="0" spc="0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5564" rtl="1">
              <a:lnSpc>
                <a:spcPts val="1347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0428" rtl="1">
              <a:lnSpc>
                <a:spcPts val="1727"/>
              </a:lnSpc>
            </a:pPr>
            <a:r>
              <a:rPr lang="en-US" sz="1509" baseline="-26505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786" name="Rectangle 1786"/>
          <p:cNvSpPr/>
          <p:nvPr/>
        </p:nvSpPr>
        <p:spPr>
          <a:xfrm rot="0" flipH="0" flipV="0">
            <a:off x="2292350" y="3097864"/>
            <a:ext cx="5160394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7" name="Rectangle 1787"/>
          <p:cNvSpPr/>
          <p:nvPr/>
        </p:nvSpPr>
        <p:spPr>
          <a:xfrm rot="0" flipH="0" flipV="0">
            <a:off x="7472171" y="345954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8" name="Rectangle 1788"/>
          <p:cNvSpPr/>
          <p:nvPr/>
        </p:nvSpPr>
        <p:spPr>
          <a:xfrm rot="0" flipH="0" flipV="0">
            <a:off x="755904" y="3515051"/>
            <a:ext cx="6631053" cy="1746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Title</a:t>
            </a:r>
            <a:r>
              <a:rPr lang="en-US" sz="996" baseline="0" b="1" i="0" dirty="0" spc="2358" rtl="1">
                <a:solidFill>
                  <a:srgbClr val="000000"/>
                </a:solidFill>
                <a:latin typeface="Times New Roman" pitchFamily="0" charset="1"/>
              </a:rPr>
              <a:t>:</a:t>
            </a:r>
            <a:r>
              <a:rPr lang="en-US" sz="1509" baseline="14457" b="0" i="0" dirty="0" spc="792" rtl="1">
                <a:solidFill>
                  <a:srgbClr val="000000"/>
                </a:solidFill>
                <a:latin typeface="Times New Roman" pitchFamily="0" charset="1"/>
              </a:rPr>
              <a:t>A</a:t>
            </a:r>
            <a:r>
              <a:rPr lang="en-US" sz="1509" baseline="14457" b="0" i="0" dirty="0" spc="275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28" rtl="1">
                <a:solidFill>
                  <a:srgbClr val="000000"/>
                </a:solidFill>
                <a:latin typeface="Times New Roman" pitchFamily="0" charset="1"/>
              </a:rPr>
              <a:t>N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87" rtl="1">
                <a:solidFill>
                  <a:srgbClr val="000000"/>
                </a:solidFill>
                <a:latin typeface="Times New Roman" pitchFamily="0" charset="1"/>
              </a:rPr>
              <a:t>B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28" rtl="1">
                <a:solidFill>
                  <a:srgbClr val="000000"/>
                </a:solidFill>
                <a:latin typeface="Times New Roman" pitchFamily="0" charset="1"/>
              </a:rPr>
              <a:t>A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87" rtl="1">
                <a:solidFill>
                  <a:srgbClr val="000000"/>
                </a:solidFill>
                <a:latin typeface="Times New Roman" pitchFamily="0" charset="1"/>
              </a:rPr>
              <a:t>R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80" rtl="1">
                <a:solidFill>
                  <a:srgbClr val="000000"/>
                </a:solidFill>
                <a:latin typeface="Times New Roman" pitchFamily="0" charset="1"/>
              </a:rPr>
              <a:t>D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40" rtl="1">
                <a:solidFill>
                  <a:srgbClr val="000000"/>
                </a:solidFill>
                <a:latin typeface="Times New Roman" pitchFamily="0" charset="1"/>
              </a:rPr>
              <a:t>A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R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سمت به انگليسي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789" name="Rectangle 1789"/>
          <p:cNvSpPr/>
          <p:nvPr/>
        </p:nvSpPr>
        <p:spPr>
          <a:xfrm rot="0" flipH="0" flipV="0">
            <a:off x="7472171" y="373386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0" name="Rectangle 1790"/>
          <p:cNvSpPr/>
          <p:nvPr/>
        </p:nvSpPr>
        <p:spPr>
          <a:xfrm rot="0" flipH="0" flipV="0">
            <a:off x="849172" y="3789371"/>
            <a:ext cx="1690065" cy="1746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 //: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Web Site:</a:t>
            </a:r>
            <a:r>
              <a:rPr lang="en-US" sz="996" baseline="0" b="0" i="0" dirty="0" spc="1863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http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وب سايت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791" name="Rectangle 1791"/>
          <p:cNvSpPr/>
          <p:nvPr/>
        </p:nvSpPr>
        <p:spPr>
          <a:xfrm rot="0" flipH="0" flipV="0">
            <a:off x="7472171" y="400818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2" name="Rectangle 1792"/>
          <p:cNvSpPr/>
          <p:nvPr/>
        </p:nvSpPr>
        <p:spPr>
          <a:xfrm rot="0" flipH="0" flipV="0">
            <a:off x="7472171" y="406914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3" name="Rectangle 1793"/>
          <p:cNvSpPr/>
          <p:nvPr/>
        </p:nvSpPr>
        <p:spPr>
          <a:xfrm rot="0" flipH="0" flipV="0">
            <a:off x="5386704" y="4166695"/>
            <a:ext cx="210639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7( تاييد صحت مندرجات فرم )سازمان/ شرکت( </a:t>
            </a:r>
          </a:p>
        </p:txBody>
      </p:sp>
      <p:sp>
        <p:nvSpPr>
          <p:cNvPr id="1794" name="Rectangle 1794"/>
          <p:cNvSpPr/>
          <p:nvPr/>
        </p:nvSpPr>
        <p:spPr>
          <a:xfrm rot="0" flipH="0" flipV="0">
            <a:off x="7463028" y="4317485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95" name="Rectangle 1795"/>
          <p:cNvSpPr/>
          <p:nvPr/>
        </p:nvSpPr>
        <p:spPr>
          <a:xfrm rot="0" flipH="0" flipV="0">
            <a:off x="2577719" y="4447111"/>
            <a:ext cx="4846971" cy="11325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229865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تذکر1: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محل تاييد شرکت / سازمان مطابق با اسناد تعهد آور  </a:t>
            </a:r>
          </a:p>
          <a:p>
            <a:pPr marL="2542285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که بر اساس آگاهي از مندرجات »تعهدنامه سازمان« ، </a:t>
            </a:r>
          </a:p>
          <a:p>
            <a:pPr marL="1761997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قابل دسترس در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/http://www.gica.ir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منوی مخزن مي باشد. </a:t>
            </a:r>
          </a:p>
          <a:p>
            <a:pPr marL="0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تذکر2: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در صورتي که به هر دليل )فوت، تغيير پست سازماني و ...( کاربر معرفي شده از سوی آن دستگاه، از امضای </a:t>
            </a:r>
          </a:p>
          <a:p>
            <a:pPr marL="92963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الكترونيكي خود استفاده نكند، شرکت/سازمان موظف است به منظور جلوگيری از هر گونه سوء استفاده، ظرف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 </a:t>
            </a:r>
          </a:p>
          <a:p>
            <a:pPr marL="1826005" rtl="1">
              <a:lnSpc>
                <a:spcPts val="1586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24 ساعت نسبت به ابطال گواهي امضای الكترونيكي فرد اقدام نمايد.  </a:t>
            </a:r>
          </a:p>
        </p:txBody>
      </p:sp>
      <p:sp>
        <p:nvSpPr>
          <p:cNvPr id="1796" name="Rectangle 1796"/>
          <p:cNvSpPr/>
          <p:nvPr/>
        </p:nvSpPr>
        <p:spPr>
          <a:xfrm rot="0" flipH="0" flipV="0">
            <a:off x="1071676" y="4437841"/>
            <a:ext cx="688405" cy="3139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و مهر </a:t>
            </a:r>
          </a:p>
          <a:p>
            <a:pPr marL="19811" rtl="1">
              <a:lnSpc>
                <a:spcPts val="1476"/>
              </a:lnSpc>
            </a:pP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سازمان /شرکت </a:t>
            </a:r>
          </a:p>
        </p:txBody>
      </p:sp>
      <p:sp>
        <p:nvSpPr>
          <p:cNvPr id="1797" name="Rectangle 1797"/>
          <p:cNvSpPr/>
          <p:nvPr/>
        </p:nvSpPr>
        <p:spPr>
          <a:xfrm rot="0" flipH="0" flipV="0">
            <a:off x="1179880" y="5634340"/>
            <a:ext cx="6314300" cy="51215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6267907"/>
            <a:r>
              <a:rPr lang="en-US" sz="503" baseline="0" b="1" i="0" dirty="0" spc="155">
                <a:solidFill>
                  <a:srgbClr val="FFFFFF"/>
                </a:solidFill>
                <a:latin typeface="B Nazanin,Bold" pitchFamily="0" charset="1"/>
              </a:rPr>
              <a:t> .</a:t>
            </a:r>
          </a:p>
          <a:p>
            <a:pPr marL="4635449" rtl="1">
              <a:lnSpc>
                <a:spcPts val="1489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8( تاييد مسوول دفتر ثبتنام)مدارک(</a:t>
            </a:r>
            <a:r>
              <a:rPr lang="en-US" sz="8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6234379" rtl="1">
              <a:lnSpc>
                <a:spcPts val="839"/>
              </a:lnSpc>
            </a:pP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199"/>
              </a:lnSpc>
            </a:pP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1(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هزینه صدور گواهی )مبلغ آن در دفتر ثبت نام صدور گواهی مشخص می شود.(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</a:t>
            </a:r>
          </a:p>
        </p:txBody>
      </p:sp>
      <p:sp>
        <p:nvSpPr>
          <p:cNvPr id="1798" name="Rectangle 1798"/>
          <p:cNvSpPr/>
          <p:nvPr/>
        </p:nvSpPr>
        <p:spPr>
          <a:xfrm rot="0" flipH="0" flipV="0">
            <a:off x="3301619" y="6693993"/>
            <a:ext cx="27889" cy="1142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0" i="0" dirty="0" spc="0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799" name="Rectangle 1799"/>
          <p:cNvSpPr/>
          <p:nvPr/>
        </p:nvSpPr>
        <p:spPr>
          <a:xfrm rot="0" flipH="0" flipV="0">
            <a:off x="1089964" y="6150496"/>
            <a:ext cx="6162230" cy="15051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363" baseline="17333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B Nazanin" pitchFamily="0" charset="1"/>
              </a:rPr>
              <a:t>2(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B Nazanin" pitchFamily="0" charset="1"/>
              </a:rPr>
              <a:t>تكميل بودن فرم درخواست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مسئول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ثبت نام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  <a:p>
            <a:pPr marL="3699331" rtl="1">
              <a:lnSpc>
                <a:spcPts val="1154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3(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هر دو روی کارت شناسایی ملی  </a:t>
            </a:r>
          </a:p>
          <a:p>
            <a:pPr marL="3293948" rtl="1">
              <a:lnSpc>
                <a:spcPts val="1236"/>
              </a:lnSpc>
            </a:pPr>
            <a:r>
              <a:rPr lang="en-US" sz="1363" baseline="-9333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363" baseline="6666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یكی از مدارك شناسایی عكسدار معتبر زیر: </a:t>
            </a:r>
          </a:p>
          <a:p>
            <a:pPr marL="4593919" rtl="1">
              <a:lnSpc>
                <a:spcPts val="1331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1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4(شناسنامه </a:t>
            </a:r>
          </a:p>
          <a:p>
            <a:pPr marL="4589348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2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4(گواهينامه </a:t>
            </a:r>
          </a:p>
          <a:p>
            <a:pPr marL="4655261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3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4(گذرنامه </a:t>
            </a:r>
          </a:p>
          <a:p>
            <a:pPr marL="3751148" rtl="1">
              <a:lnSpc>
                <a:spcPts val="1331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5(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تاسيس )ممهور به مهر سازمان( </a:t>
            </a:r>
          </a:p>
          <a:p>
            <a:pPr marL="2967558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6(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آخرین تغييرات روزنامه رسمی )ممهور به مهر سازمان( </a:t>
            </a:r>
          </a:p>
          <a:p>
            <a:pPr marL="2211654" rtl="1">
              <a:lnSpc>
                <a:spcPts val="1344"/>
              </a:lnSpc>
            </a:pPr>
            <a:r>
              <a:rPr lang="en-US" sz="1363" baseline="-10999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7(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معرفی نامه نماینده سازمان)ممهور به مهر سازمان(  </a:t>
            </a:r>
          </a:p>
        </p:txBody>
      </p:sp>
      <p:sp>
        <p:nvSpPr>
          <p:cNvPr id="1800" name="Rectangle 1800"/>
          <p:cNvSpPr/>
          <p:nvPr/>
        </p:nvSpPr>
        <p:spPr>
          <a:xfrm rot="0" flipH="0" flipV="0">
            <a:off x="7458456" y="7693851"/>
            <a:ext cx="35623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 </a:t>
            </a:r>
          </a:p>
        </p:txBody>
      </p:sp>
      <p:sp>
        <p:nvSpPr>
          <p:cNvPr id="1801" name="Rectangle 1801"/>
          <p:cNvSpPr/>
          <p:nvPr/>
        </p:nvSpPr>
        <p:spPr>
          <a:xfrm rot="0" flipH="0" flipV="0">
            <a:off x="4949316" y="7791402"/>
            <a:ext cx="2544705" cy="344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496948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9( رسيد تحويل گواهي </a:t>
            </a:r>
          </a:p>
          <a:p>
            <a:pPr marL="0" rtl="1">
              <a:lnSpc>
                <a:spcPts val="1717"/>
              </a:lnSpc>
            </a:pP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گواهی الكترونيكی اینجانب با مشخصات زیر، تحویل گردید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. </a:t>
            </a:r>
          </a:p>
        </p:txBody>
      </p:sp>
      <p:sp>
        <p:nvSpPr>
          <p:cNvPr id="1802" name="Rectangle 1802"/>
          <p:cNvSpPr/>
          <p:nvPr/>
        </p:nvSpPr>
        <p:spPr>
          <a:xfrm rot="0" flipH="0" flipV="0">
            <a:off x="971092" y="8185193"/>
            <a:ext cx="1158573" cy="15520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127709" algn="l"/>
                <a:tab pos="1127709" algn="l"/>
              </a:tabLst>
            </a:pPr>
            <a:r>
              <a:rPr lang="en-US" sz="1103" baseline="0" b="0" i="0" dirty="0" spc="0">
                <a:solidFill>
                  <a:srgbClr val="000000"/>
                </a:solidFill>
                <a:latin typeface="Times New Roman" pitchFamily="0" charset="1"/>
              </a:rPr>
              <a:t>Serial number : 	</a:t>
            </a:r>
            <a:r>
              <a:rPr lang="en-US" sz="1509" baseline="13252" b="0" i="0" dirty="0" spc="0">
                <a:solidFill>
                  <a:srgbClr val="000000"/>
                </a:solidFill>
                <a:latin typeface="Arial" pitchFamily="0" charset="1"/>
              </a:rPr>
              <a:t> 	</a:t>
            </a:r>
          </a:p>
        </p:txBody>
      </p:sp>
      <p:sp>
        <p:nvSpPr>
          <p:cNvPr id="1803" name="Rectangle 1803"/>
          <p:cNvSpPr/>
          <p:nvPr/>
        </p:nvSpPr>
        <p:spPr>
          <a:xfrm rot="0" flipH="0" flipV="0">
            <a:off x="7472171" y="837812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04" name="Rectangle 1804"/>
          <p:cNvSpPr/>
          <p:nvPr/>
        </p:nvSpPr>
        <p:spPr>
          <a:xfrm rot="0" flipH="0" flipV="0">
            <a:off x="5289169" y="8481774"/>
            <a:ext cx="2060027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و ساعت صدور گواهي الكترونيكي:  </a:t>
            </a:r>
          </a:p>
        </p:txBody>
      </p:sp>
      <p:sp>
        <p:nvSpPr>
          <p:cNvPr id="1805" name="Rectangle 1805"/>
          <p:cNvSpPr/>
          <p:nvPr/>
        </p:nvSpPr>
        <p:spPr>
          <a:xfrm rot="0" flipH="0" flipV="0">
            <a:off x="7459980" y="8662909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806" name="Rectangle 1806"/>
          <p:cNvSpPr/>
          <p:nvPr/>
        </p:nvSpPr>
        <p:spPr>
          <a:xfrm rot="0" flipH="0" flipV="0">
            <a:off x="47244" y="8781971"/>
            <a:ext cx="4420025" cy="1402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نام و نام خانوادگی و امضاء صاحب گواهی }یا اثر انگشت وکيل{: ................................................................ </a:t>
            </a:r>
          </a:p>
        </p:txBody>
      </p:sp>
      <p:sp>
        <p:nvSpPr>
          <p:cNvPr id="1807" name="Rectangle 1807"/>
          <p:cNvSpPr/>
          <p:nvPr/>
        </p:nvSpPr>
        <p:spPr>
          <a:xfrm rot="0" flipH="0" flipV="0">
            <a:off x="6586473" y="8947561"/>
            <a:ext cx="25526" cy="11303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8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808" name="Rectangle 1808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09" name="Rectangle 1809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0" name="Rectangle 1810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1" name="Rectangle 1811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2" name="Rectangle 1812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3" name="Rectangle 1813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4" name="Rectangle 1814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5" name="Rectangle 1815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6" name="Rectangle 1816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7" name="Rectangle 1817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8" name="Rectangle 1818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9" name="Rectangle 1819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Custom</PresentationFormat>
  <Slides>2</Slides>
  <Notes>0</Notes>
  <HiddenSlides>0</HiddenSlides>
  <ScaleCrop>false</ScaleCrop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</cp:coreProperties>
</file>