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AlgorithmClass="hash" cryptAlgorithmSid="14" cryptAlgorithmType="typeAny" cryptProviderType="rsaAES" hashData="hnlnpte91/428eFtfcDi6MeLKRVg2a62dGgw+PaFY7Mtbk6KxcT7xpynxNYZrcmmcfx+ZGEY7IbwaL0kJtxQqQ==" saltData="+OrpvTki7m4mbNpeo542YQ==" spinCount="100000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3670" y="4197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44995" y="963866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68270" y="381635"/>
            <a:ext cx="2700654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0970" y="394335"/>
            <a:ext cx="2675255" cy="741681"/>
          </a:xfrm>
          <a:custGeom>
            <a:pathLst>
              <a:path w="2675255" h="741681">
                <a:moveTo>
                  <a:pt x="123571" y="0"/>
                </a:moveTo>
                <a:cubicBezTo>
                  <a:pt x="55372" y="0"/>
                  <a:pt x="0" y="55372"/>
                  <a:pt x="0" y="123572"/>
                </a:cubicBezTo>
                <a:lnTo>
                  <a:pt x="0" y="618109"/>
                </a:lnTo>
                <a:cubicBezTo>
                  <a:pt x="0" y="686309"/>
                  <a:pt x="55372" y="741681"/>
                  <a:pt x="123571" y="741681"/>
                </a:cubicBezTo>
                <a:lnTo>
                  <a:pt x="2551683" y="741681"/>
                </a:lnTo>
                <a:cubicBezTo>
                  <a:pt x="2619883" y="741681"/>
                  <a:pt x="2675255" y="686309"/>
                  <a:pt x="2675255" y="618109"/>
                </a:cubicBezTo>
                <a:lnTo>
                  <a:pt x="2675255" y="123572"/>
                </a:lnTo>
                <a:cubicBezTo>
                  <a:pt x="2675255" y="55372"/>
                  <a:pt x="2619883" y="0"/>
                  <a:pt x="2551683" y="0"/>
                </a:cubicBezTo>
                <a:close/>
                <a:moveTo>
                  <a:pt x="6983095" y="966406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86378" y="569214"/>
            <a:ext cx="1390599" cy="39471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4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908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4827"/>
            <a:ext cx="6631053" cy="17930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406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799" rtl="1">
                <a:solidFill>
                  <a:srgbClr val="000000"/>
                </a:solidFill>
                <a:latin typeface="Times New Roman" pitchFamily="0" charset="1"/>
              </a:rPr>
              <a:t>C</a:t>
            </a:r>
            <a:r>
              <a:rPr lang="en-US" sz="1509" baseline="14457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612" rtl="1">
                <a:solidFill>
                  <a:srgbClr val="000000"/>
                </a:solidFill>
                <a:latin typeface="Times New Roman" pitchFamily="0" charset="1"/>
              </a:rPr>
              <a:t>O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614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66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2" rtl="1">
                <a:solidFill>
                  <a:srgbClr val="000000"/>
                </a:solidFill>
                <a:latin typeface="Times New Roman" pitchFamily="0" charset="1"/>
              </a:rPr>
              <a:t>I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1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03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3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07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-3614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818" baseline="-3000" b="0" i="0" dirty="0" spc="608" rtl="1">
                <a:solidFill>
                  <a:srgbClr val="000000"/>
                </a:solidFill>
                <a:latin typeface="Times New Roman" pitchFamily="0" charset="1"/>
              </a:rPr>
              <a:t>-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82" rtl="1">
                <a:solidFill>
                  <a:srgbClr val="000000"/>
                </a:solidFill>
                <a:latin typeface="Times New Roman" pitchFamily="0" charset="1"/>
              </a:rPr>
              <a:t>M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900" rtl="1">
                <a:solidFill>
                  <a:srgbClr val="000000"/>
                </a:solidFill>
                <a:latin typeface="Times New Roman" pitchFamily="0" charset="1"/>
              </a:rPr>
              <a:t>O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Z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18729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