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AlgorithmClass="hash" cryptAlgorithmSid="14" cryptAlgorithmType="typeAny" cryptProviderType="rsaAES" hashData="hnlnpte91/428eFtfcDi6MeLKRVg2a62dGgw+PaFY7Mtbk6KxcT7xpynxNYZrcmmcfx+ZGEY7IbwaL0kJtxQqQ==" saltData="+OrpvTki7m4mbNpeo542YQ==" spinCount="100000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4827"/>
            <a:ext cx="6631053" cy="17930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406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799" rtl="1">
                <a:solidFill>
                  <a:srgbClr val="000000"/>
                </a:solidFill>
                <a:latin typeface="Times New Roman" pitchFamily="0" charset="1"/>
              </a:rPr>
              <a:t>C</a:t>
            </a:r>
            <a:r>
              <a:rPr lang="en-US" sz="1509" baseline="14457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612" rtl="1">
                <a:solidFill>
                  <a:srgbClr val="000000"/>
                </a:solidFill>
                <a:latin typeface="Times New Roman" pitchFamily="0" charset="1"/>
              </a:rPr>
              <a:t>O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614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66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2" rtl="1">
                <a:solidFill>
                  <a:srgbClr val="000000"/>
                </a:solidFill>
                <a:latin typeface="Times New Roman" pitchFamily="0" charset="1"/>
              </a:rPr>
              <a:t>I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1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03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3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07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-3614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818" baseline="-3000" b="0" i="0" dirty="0" spc="608" rtl="1">
                <a:solidFill>
                  <a:srgbClr val="000000"/>
                </a:solidFill>
                <a:latin typeface="Times New Roman" pitchFamily="0" charset="1"/>
              </a:rPr>
              <a:t>-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2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00" rtl="1">
                <a:solidFill>
                  <a:srgbClr val="000000"/>
                </a:solidFill>
                <a:latin typeface="Times New Roman" pitchFamily="0" charset="1"/>
              </a:rPr>
              <a:t>O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Z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18729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