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663HPMrdMvuomQVZKCQUyA==" hashData="i7DSaYQzffKkCLcedbylHGfpp1fn8MUUR4w0Oe9lkOhJO9BhsVxYGe7rYb+PnYLO5UlBpDXY511jpsYXzkM5vw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4827"/>
            <a:ext cx="6631053" cy="1793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40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847" rtl="1">
                <a:solidFill>
                  <a:srgbClr val="000000"/>
                </a:solidFill>
                <a:latin typeface="Times New Roman" pitchFamily="0" charset="1"/>
              </a:rPr>
              <a:t>B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7" rtl="1">
                <a:solidFill>
                  <a:srgbClr val="000000"/>
                </a:solidFill>
                <a:latin typeface="Times New Roman" pitchFamily="0" charset="1"/>
              </a:rPr>
              <a:t>C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2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4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6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2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07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-3614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818" baseline="-3000" b="0" i="0" dirty="0" spc="884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3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