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Layouts/slideLayout.xml" ContentType="application/vnd.openxmlformats-officedocument.presentationml.slideLayout+xml"/>
  <Override PartName="/ppt/slideLayouts/slideMasters/slideMaster.xml" ContentType="application/vnd.openxmlformats-officedocument.presentationml.slideMaster+xml"/>
  <Override PartName="/ppt/slideLayouts/slideMasters/theme/theme.xml" ContentType="application/vnd.openxmlformats-officedocument.theme+xml"/>
  <Override PartName="/ppt/slides/slide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00815e2714da42da" Type="http://schemas.openxmlformats.org/officeDocument/2006/relationships/officeDocument" Target="ppt/presentation.xml"/></Relationships>
</file>

<file path=ppt/presentation.xml><?xml version="1.0" encoding="utf-8"?>
<p:presentation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10024"/>
    <p:sldId id="257" r:id="R10025"/>
  </p:sldIdLst>
  <p:sldSz cx="7772400" cy="10058400" type="custom"/>
  <p:notesSz cx="7772400" cy="10058400"/>
  <p:embeddedFontLst>
    <p:embeddedFont>
      <p:font typeface="B Nazanin" charset="1"/>
      <p:regular xmlns:r="http://schemas.openxmlformats.org/officeDocument/2006/relationships" r:id="rId778"/>
    </p:embeddedFont>
    <p:embeddedFont>
      <p:font typeface="B Nazanin,Bold" charset="1"/>
      <p:bold xmlns:r="http://schemas.openxmlformats.org/officeDocument/2006/relationships" r:id="rId763"/>
    </p:embeddedFont>
    <p:embeddedFont>
      <p:font typeface="B Nazanin,Bold" charset="1"/>
      <p:bold xmlns:r="http://schemas.openxmlformats.org/officeDocument/2006/relationships" r:id="rId770"/>
    </p:embeddedFont>
    <p:embeddedFont>
      <p:font typeface="Calibri,Bold" charset="1"/>
      <p:bold xmlns:r="http://schemas.openxmlformats.org/officeDocument/2006/relationships" r:id="rId772"/>
    </p:embeddedFont>
    <p:embeddedFont>
      <p:font typeface="IranNastaliq" charset="1"/>
      <p:regular xmlns:r="http://schemas.openxmlformats.org/officeDocument/2006/relationships" r:id="rId761"/>
    </p:embeddedFont>
    <p:embeddedFont>
      <p:font typeface="Times New Roman" charset="1"/>
      <p:regular xmlns:r="http://schemas.openxmlformats.org/officeDocument/2006/relationships" r:id="rId822"/>
    </p:embeddedFont>
    <p:embeddedFont>
      <p:font typeface="Wingdings" charset="1"/>
      <p:regular xmlns:r="http://schemas.openxmlformats.org/officeDocument/2006/relationships" r:id="rId783"/>
    </p:embeddedFont>
  </p:embeddedFontLst>
  <p:defaultTextStyle/>
  <p:modifyVerifier cryptProviderType="rsaAES" cryptAlgorithmClass="hash" cryptAlgorithmType="typeAny" cryptAlgorithmSid="14" spinCount="100000" saltData="m5LCsEBR0SwPXsjrpvh1pg==" hashData="qFOvjuJrL28A1x9qbGGhI75VKO/T7fRbOcQ6f3Z4Qxb48DgePiwjv+IAYCuhqXk4oWVfaRexgRCGSw/xf1ql1A=="/>
</p:presentation>
</file>

<file path=ppt/_rels/presentation.xml.rels><?xml version="1.0" encoding="UTF-8"?><Relationships xmlns="http://schemas.openxmlformats.org/package/2006/relationships"><Relationship Id="rId1" Type="http://schemas.openxmlformats.org/officeDocument/2006/relationships/slideMaster" Target="slideLayouts/slideMasters/slideMaster.xml"/><Relationship Id="rId3" Type="http://schemas.openxmlformats.org/officeDocument/2006/relationships/theme" Target="slideLayouts/slideMasters/theme/theme.xml"/><Relationship Id="rId761" Type="http://schemas.openxmlformats.org/officeDocument/2006/relationships/font" Target="fonts/font1.fntdata"/><Relationship Id="rId763" Type="http://schemas.openxmlformats.org/officeDocument/2006/relationships/font" Target="fonts/font2.fntdata"/><Relationship Id="rId770" Type="http://schemas.openxmlformats.org/officeDocument/2006/relationships/font" Target="fonts/font3.fntdata"/><Relationship Id="rId772" Type="http://schemas.openxmlformats.org/officeDocument/2006/relationships/font" Target="fonts/font4.fntdata"/><Relationship Id="rId778" Type="http://schemas.openxmlformats.org/officeDocument/2006/relationships/font" Target="fonts/font5.fntdata"/><Relationship Id="rId783" Type="http://schemas.openxmlformats.org/officeDocument/2006/relationships/font" Target="fonts/font6.fntdata"/><Relationship Id="rId822" Type="http://schemas.openxmlformats.org/officeDocument/2006/relationships/font" Target="fonts/font7.fntdata"/><Relationship Id="R10024" Type="http://schemas.openxmlformats.org/officeDocument/2006/relationships/slide" Target="slides/slide.xml"/><Relationship Id="R10025" Type="http://schemas.openxmlformats.org/officeDocument/2006/relationships/slide" Target="slides/slide2.xml"/></Relationships>
</file>

<file path=ppt/slideLayouts/_rels/slideLayout.xml.rels><?xml version="1.0" encoding="UTF-8"?><Relationships xmlns="http://schemas.openxmlformats.org/package/2006/relationships"><Relationship Id="rId1" Type="http://schemas.openxmlformats.org/officeDocument/2006/relationships/slideMaster" Target="slideMasters/slideMaster.xml"/></Relationships>
</file>

<file path=ppt/slideLayouts/slideLayout.xml><?xml version="1.0" encoding="utf-8"?>
<p:sldLayout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Ovr>
    <a:masterClrMapping xmlns:a="http://schemas.openxmlformats.org/drawingml/2006/main"/>
  </p:clrMapOvr>
</p:sldLayout>
</file>

<file path=ppt/slideLayouts/slideMasters/_rels/slideMaster.xml.rels><?xml version="1.0" encoding="UTF-8"?><Relationships xmlns="http://schemas.openxmlformats.org/package/2006/relationships"><Relationship Id="rId1" Type="http://schemas.openxmlformats.org/officeDocument/2006/relationships/slideLayout" Target="../slideLayout.xml"/><Relationship Id="rId3" Type="http://schemas.openxmlformats.org/officeDocument/2006/relationships/theme" Target="theme/theme.xml"/></Relationships>
</file>

<file path=ppt/slideLayouts/slideMasters/slideMaster.xml><?xml version="1.0" encoding="utf-8"?>
<p:sldMaster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xmlns:r="http://schemas.openxmlformats.org/officeDocument/2006/relationships" id="2147483649" r:id="rId1"/>
  </p:sldLayoutIdLst>
  <p:txStyles>
    <p:titleStyle/>
    <p:bodyStyle/>
    <p:otherStyle/>
  </p:txStyles>
</p:sldMaster>
</file>

<file path=ppt/slideLayouts/slideMasters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slides/_rels/slide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100" Type="http://schemas.openxmlformats.org/officeDocument/2006/relationships/hyperlink" TargetMode="External" Target="http://www.gica.ir"/><Relationship Id="rId101" Type="http://schemas.openxmlformats.org/officeDocument/2006/relationships/hyperlink" TargetMode="External" Target="http://ilenc.ir"/><Relationship Id="rId117" Type="http://schemas.openxmlformats.org/officeDocument/2006/relationships/image" Target="../media/image117.png"/><Relationship Id="rId118" Type="http://schemas.openxmlformats.org/officeDocument/2006/relationships/image" Target="../media/image118.png"/><Relationship Id="rId119" Type="http://schemas.openxmlformats.org/officeDocument/2006/relationships/image" Target="../media/image119.png"/><Relationship Id="rId121" Type="http://schemas.openxmlformats.org/officeDocument/2006/relationships/image" Target="../media/image121.png"/><Relationship Id="rId122" Type="http://schemas.openxmlformats.org/officeDocument/2006/relationships/image" Target="../media/image122.png"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856" Type="http://schemas.openxmlformats.org/officeDocument/2006/relationships/image" Target="../media/image856.png"/><Relationship Id="rId857" Type="http://schemas.openxmlformats.org/officeDocument/2006/relationships/image" Target="../media/image857.png"/><Relationship Id="rId858" Type="http://schemas.openxmlformats.org/officeDocument/2006/relationships/image" Target="../media/image858.png"/><Relationship Id="rId860" Type="http://schemas.openxmlformats.org/officeDocument/2006/relationships/image" Target="../media/image121.png"/><Relationship Id="rId861" Type="http://schemas.openxmlformats.org/officeDocument/2006/relationships/image" Target="../media/image122.png"/></Relationships>
</file>

<file path=ppt/slides/slid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00" name="Freeform 100"/>
          <p:cNvSpPr/>
          <p:nvPr/>
        </p:nvSpPr>
        <p:spPr>
          <a:xfrm rot="0" flipH="0" flipV="0">
            <a:off x="457834" y="286132"/>
            <a:ext cx="19050" cy="19050"/>
          </a:xfrm>
          <a:custGeom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" name="Freeform 101"/>
          <p:cNvSpPr/>
          <p:nvPr/>
        </p:nvSpPr>
        <p:spPr>
          <a:xfrm rot="0" flipH="0" flipV="0">
            <a:off x="457834" y="286132"/>
            <a:ext cx="19050" cy="19050"/>
          </a:xfrm>
          <a:custGeom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" name="Freeform 102"/>
          <p:cNvSpPr/>
          <p:nvPr/>
        </p:nvSpPr>
        <p:spPr>
          <a:xfrm rot="0" flipH="0" flipV="0">
            <a:off x="476884" y="286132"/>
            <a:ext cx="1926336" cy="19050"/>
          </a:xfrm>
          <a:custGeom>
            <a:pathLst>
              <a:path w="1926336" h="19050">
                <a:moveTo>
                  <a:pt x="0" y="19050"/>
                </a:moveTo>
                <a:lnTo>
                  <a:pt x="1926336" y="19050"/>
                </a:lnTo>
                <a:lnTo>
                  <a:pt x="1926336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" name="Freeform 103"/>
          <p:cNvSpPr/>
          <p:nvPr/>
        </p:nvSpPr>
        <p:spPr>
          <a:xfrm rot="0" flipH="0" flipV="0">
            <a:off x="2403220" y="286132"/>
            <a:ext cx="19050" cy="19050"/>
          </a:xfrm>
          <a:custGeom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" name="Freeform 104"/>
          <p:cNvSpPr/>
          <p:nvPr/>
        </p:nvSpPr>
        <p:spPr>
          <a:xfrm rot="0" flipH="0" flipV="0">
            <a:off x="2403220" y="286132"/>
            <a:ext cx="19050" cy="19050"/>
          </a:xfrm>
          <a:custGeom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" name="Freeform 105"/>
          <p:cNvSpPr/>
          <p:nvPr/>
        </p:nvSpPr>
        <p:spPr>
          <a:xfrm rot="0" flipH="0" flipV="0">
            <a:off x="457834" y="305182"/>
            <a:ext cx="19050" cy="553085"/>
          </a:xfrm>
          <a:custGeom>
            <a:pathLst>
              <a:path w="19050" h="553085">
                <a:moveTo>
                  <a:pt x="0" y="553085"/>
                </a:moveTo>
                <a:lnTo>
                  <a:pt x="19050" y="553085"/>
                </a:lnTo>
                <a:lnTo>
                  <a:pt x="19050" y="0"/>
                </a:lnTo>
                <a:lnTo>
                  <a:pt x="0" y="0"/>
                </a:lnTo>
                <a:lnTo>
                  <a:pt x="0" y="553085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" name="Freeform 106"/>
          <p:cNvSpPr/>
          <p:nvPr/>
        </p:nvSpPr>
        <p:spPr>
          <a:xfrm rot="0" flipH="0" flipV="0">
            <a:off x="457834" y="858267"/>
            <a:ext cx="19050" cy="19050"/>
          </a:xfrm>
          <a:custGeom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" name="Freeform 107"/>
          <p:cNvSpPr/>
          <p:nvPr/>
        </p:nvSpPr>
        <p:spPr>
          <a:xfrm rot="0" flipH="0" flipV="0">
            <a:off x="457834" y="858267"/>
            <a:ext cx="19050" cy="19050"/>
          </a:xfrm>
          <a:custGeom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" name="Freeform 108"/>
          <p:cNvSpPr/>
          <p:nvPr/>
        </p:nvSpPr>
        <p:spPr>
          <a:xfrm rot="0" flipH="0" flipV="0">
            <a:off x="476884" y="858267"/>
            <a:ext cx="1926336" cy="19050"/>
          </a:xfrm>
          <a:custGeom>
            <a:pathLst>
              <a:path w="1926336" h="19050">
                <a:moveTo>
                  <a:pt x="0" y="19050"/>
                </a:moveTo>
                <a:lnTo>
                  <a:pt x="1926336" y="19050"/>
                </a:lnTo>
                <a:lnTo>
                  <a:pt x="1926336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" name="Freeform 109"/>
          <p:cNvSpPr/>
          <p:nvPr/>
        </p:nvSpPr>
        <p:spPr>
          <a:xfrm rot="0" flipH="0" flipV="0">
            <a:off x="2403220" y="305182"/>
            <a:ext cx="19050" cy="553085"/>
          </a:xfrm>
          <a:custGeom>
            <a:pathLst>
              <a:path w="19050" h="553085">
                <a:moveTo>
                  <a:pt x="0" y="553085"/>
                </a:moveTo>
                <a:lnTo>
                  <a:pt x="19050" y="553085"/>
                </a:lnTo>
                <a:lnTo>
                  <a:pt x="19050" y="0"/>
                </a:lnTo>
                <a:lnTo>
                  <a:pt x="0" y="0"/>
                </a:lnTo>
                <a:lnTo>
                  <a:pt x="0" y="553085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" name="Freeform 110"/>
          <p:cNvSpPr/>
          <p:nvPr/>
        </p:nvSpPr>
        <p:spPr>
          <a:xfrm rot="0" flipH="0" flipV="0">
            <a:off x="2403220" y="858267"/>
            <a:ext cx="19050" cy="19050"/>
          </a:xfrm>
          <a:custGeom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" name="Freeform 111"/>
          <p:cNvSpPr/>
          <p:nvPr/>
        </p:nvSpPr>
        <p:spPr>
          <a:xfrm rot="0" flipH="0" flipV="0">
            <a:off x="2403220" y="858267"/>
            <a:ext cx="19050" cy="19050"/>
          </a:xfrm>
          <a:custGeom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" name="Freeform 112"/>
          <p:cNvSpPr/>
          <p:nvPr/>
        </p:nvSpPr>
        <p:spPr>
          <a:xfrm rot="0" flipH="0" flipV="0">
            <a:off x="314642" y="9810433"/>
            <a:ext cx="2184146" cy="19050"/>
          </a:xfrm>
          <a:custGeom>
            <a:pathLst>
              <a:path w="2184146" h="19050">
                <a:moveTo>
                  <a:pt x="0" y="19050"/>
                </a:moveTo>
                <a:lnTo>
                  <a:pt x="2184146" y="19050"/>
                </a:lnTo>
                <a:lnTo>
                  <a:pt x="2184146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" name="Freeform 113"/>
          <p:cNvSpPr/>
          <p:nvPr/>
        </p:nvSpPr>
        <p:spPr>
          <a:xfrm rot="0" flipH="0" flipV="0">
            <a:off x="2498725" y="9810433"/>
            <a:ext cx="19050" cy="19050"/>
          </a:xfrm>
          <a:custGeom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" name="Freeform 114"/>
          <p:cNvSpPr/>
          <p:nvPr/>
        </p:nvSpPr>
        <p:spPr>
          <a:xfrm rot="0" flipH="0" flipV="0">
            <a:off x="2517775" y="9810433"/>
            <a:ext cx="3041904" cy="19050"/>
          </a:xfrm>
          <a:custGeom>
            <a:pathLst>
              <a:path w="3041904" h="19050">
                <a:moveTo>
                  <a:pt x="0" y="19050"/>
                </a:moveTo>
                <a:lnTo>
                  <a:pt x="3041904" y="19050"/>
                </a:lnTo>
                <a:lnTo>
                  <a:pt x="3041904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" name="Freeform 115"/>
          <p:cNvSpPr/>
          <p:nvPr/>
        </p:nvSpPr>
        <p:spPr>
          <a:xfrm rot="0" flipH="0" flipV="0">
            <a:off x="5559678" y="9810433"/>
            <a:ext cx="19050" cy="19050"/>
          </a:xfrm>
          <a:custGeom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" name="Freeform 116"/>
          <p:cNvSpPr/>
          <p:nvPr/>
        </p:nvSpPr>
        <p:spPr>
          <a:xfrm rot="0" flipH="0" flipV="0">
            <a:off x="5578728" y="9810433"/>
            <a:ext cx="1888490" cy="19050"/>
          </a:xfrm>
          <a:custGeom>
            <a:pathLst>
              <a:path w="1888490" h="19050">
                <a:moveTo>
                  <a:pt x="0" y="19050"/>
                </a:moveTo>
                <a:lnTo>
                  <a:pt x="1888490" y="19050"/>
                </a:lnTo>
                <a:lnTo>
                  <a:pt x="188849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7" name="Picture 117"/>
          <p:cNvPicPr>
            <a:picLocks noChangeAspect="0" noChangeArrowheads="1"/>
          </p:cNvPicPr>
          <p:nvPr/>
        </p:nvPicPr>
        <p:blipFill>
          <a:blip r:embed="rId1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63825" y="387350"/>
            <a:ext cx="2730500" cy="796925"/>
          </a:xfrm>
          <a:prstGeom prst="rect">
            <a:avLst/>
          </a:prstGeom>
          <a:noFill/>
          <a:extLst/>
        </p:spPr>
      </p:pic>
      <p:pic>
        <p:nvPicPr>
          <p:cNvPr id="118" name="Picture 118"/>
          <p:cNvPicPr>
            <a:picLocks noChangeAspect="0" noChangeArrowheads="1"/>
          </p:cNvPicPr>
          <p:nvPr/>
        </p:nvPicPr>
        <p:blipFill>
          <a:blip r:embed="rId1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711450" y="530225"/>
            <a:ext cx="2635250" cy="568325"/>
          </a:xfrm>
          <a:prstGeom prst="rect">
            <a:avLst/>
          </a:prstGeom>
          <a:noFill/>
          <a:extLst/>
        </p:spPr>
      </p:pic>
      <p:pic>
        <p:nvPicPr>
          <p:cNvPr id="119" name="Picture 119"/>
          <p:cNvPicPr>
            <a:picLocks noChangeAspect="0" noChangeArrowheads="1"/>
          </p:cNvPicPr>
          <p:nvPr/>
        </p:nvPicPr>
        <p:blipFill>
          <a:blip r:embed="rId1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63825" y="377825"/>
            <a:ext cx="2700654" cy="767080"/>
          </a:xfrm>
          <a:prstGeom prst="rect">
            <a:avLst/>
          </a:prstGeom>
          <a:noFill/>
          <a:extLst/>
        </p:spPr>
      </p:pic>
      <p:sp>
        <p:nvSpPr>
          <p:cNvPr id="120" name="Freeform 120"/>
          <p:cNvSpPr/>
          <p:nvPr/>
        </p:nvSpPr>
        <p:spPr>
          <a:xfrm rot="0" flipH="0" flipV="0">
            <a:off x="2676525" y="390525"/>
            <a:ext cx="2675254" cy="741681"/>
          </a:xfrm>
          <a:custGeom>
            <a:pathLst>
              <a:path w="2675254" h="741681">
                <a:moveTo>
                  <a:pt x="0" y="123571"/>
                </a:moveTo>
                <a:cubicBezTo>
                  <a:pt x="0" y="55372"/>
                  <a:pt x="55372" y="0"/>
                  <a:pt x="123570" y="0"/>
                </a:cubicBezTo>
                <a:lnTo>
                  <a:pt x="2551684" y="0"/>
                </a:lnTo>
                <a:cubicBezTo>
                  <a:pt x="2619883" y="0"/>
                  <a:pt x="2675254" y="55372"/>
                  <a:pt x="2675254" y="123571"/>
                </a:cubicBezTo>
                <a:lnTo>
                  <a:pt x="2675254" y="618109"/>
                </a:lnTo>
                <a:cubicBezTo>
                  <a:pt x="2675254" y="686308"/>
                  <a:pt x="2619883" y="741681"/>
                  <a:pt x="2551684" y="741681"/>
                </a:cubicBezTo>
                <a:lnTo>
                  <a:pt x="123570" y="741681"/>
                </a:lnTo>
                <a:cubicBezTo>
                  <a:pt x="55372" y="741681"/>
                  <a:pt x="0" y="686308"/>
                  <a:pt x="0" y="618109"/>
                </a:cubicBezTo>
                <a:close/>
                <a:moveTo>
                  <a:pt x="6867779" y="9667875"/>
                </a:moveTo>
              </a:path>
            </a:pathLst>
          </a:custGeom>
          <a:noFill/>
          <a:ln w="12700" cap="flat" cmpd="sng">
            <a:solidFill>
              <a:srgbClr val="95B3D7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1" name="Picture 121"/>
          <p:cNvPicPr>
            <a:picLocks noChangeAspect="0" noChangeArrowheads="1"/>
          </p:cNvPicPr>
          <p:nvPr/>
        </p:nvPicPr>
        <p:blipFill>
          <a:blip r:embed="rId1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724150" y="523875"/>
            <a:ext cx="2590800" cy="523875"/>
          </a:xfrm>
          <a:prstGeom prst="rect">
            <a:avLst/>
          </a:prstGeom>
          <a:noFill/>
          <a:extLst/>
        </p:spPr>
      </p:pic>
      <p:pic>
        <p:nvPicPr>
          <p:cNvPr id="122" name="Picture 122"/>
          <p:cNvPicPr>
            <a:picLocks noChangeAspect="0" noChangeArrowheads="1"/>
          </p:cNvPicPr>
          <p:nvPr/>
        </p:nvPicPr>
        <p:blipFill>
          <a:blip r:embed="rId1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6148704" y="238761"/>
            <a:ext cx="939164" cy="810894"/>
          </a:xfrm>
          <a:prstGeom prst="rect">
            <a:avLst/>
          </a:prstGeom>
          <a:noFill/>
          <a:extLst/>
        </p:spPr>
      </p:pic>
      <p:sp>
        <p:nvSpPr>
          <p:cNvPr id="123" name="Freeform 123"/>
          <p:cNvSpPr/>
          <p:nvPr/>
        </p:nvSpPr>
        <p:spPr>
          <a:xfrm rot="0" flipH="0" flipV="0">
            <a:off x="419734" y="1258571"/>
            <a:ext cx="66675" cy="800735"/>
          </a:xfrm>
          <a:custGeom>
            <a:pathLst>
              <a:path w="66675" h="800735">
                <a:moveTo>
                  <a:pt x="0" y="800735"/>
                </a:moveTo>
                <a:lnTo>
                  <a:pt x="66675" y="800735"/>
                </a:lnTo>
                <a:lnTo>
                  <a:pt x="66675" y="0"/>
                </a:lnTo>
                <a:lnTo>
                  <a:pt x="0" y="0"/>
                </a:lnTo>
                <a:lnTo>
                  <a:pt x="0" y="80073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" name="Freeform 124"/>
          <p:cNvSpPr/>
          <p:nvPr/>
        </p:nvSpPr>
        <p:spPr>
          <a:xfrm rot="0" flipH="0" flipV="0">
            <a:off x="7495920" y="1258571"/>
            <a:ext cx="76200" cy="800735"/>
          </a:xfrm>
          <a:custGeom>
            <a:pathLst>
              <a:path w="76200" h="800735">
                <a:moveTo>
                  <a:pt x="0" y="800735"/>
                </a:moveTo>
                <a:lnTo>
                  <a:pt x="76200" y="800735"/>
                </a:lnTo>
                <a:lnTo>
                  <a:pt x="76200" y="0"/>
                </a:lnTo>
                <a:lnTo>
                  <a:pt x="0" y="0"/>
                </a:lnTo>
                <a:lnTo>
                  <a:pt x="0" y="80073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" name="Freeform 125"/>
          <p:cNvSpPr/>
          <p:nvPr/>
        </p:nvSpPr>
        <p:spPr>
          <a:xfrm rot="0" flipH="0" flipV="0">
            <a:off x="486409" y="1258570"/>
            <a:ext cx="591185" cy="209550"/>
          </a:xfrm>
          <a:custGeom>
            <a:pathLst>
              <a:path w="591185" h="209550">
                <a:moveTo>
                  <a:pt x="0" y="209550"/>
                </a:moveTo>
                <a:lnTo>
                  <a:pt x="591185" y="209550"/>
                </a:lnTo>
                <a:lnTo>
                  <a:pt x="591185" y="0"/>
                </a:lnTo>
                <a:lnTo>
                  <a:pt x="0" y="0"/>
                </a:lnTo>
                <a:lnTo>
                  <a:pt x="0" y="20955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" name="Freeform 126"/>
          <p:cNvSpPr/>
          <p:nvPr/>
        </p:nvSpPr>
        <p:spPr>
          <a:xfrm rot="0" flipH="0" flipV="0">
            <a:off x="1077594" y="1258570"/>
            <a:ext cx="6418327" cy="209550"/>
          </a:xfrm>
          <a:custGeom>
            <a:pathLst>
              <a:path w="6418327" h="209550">
                <a:moveTo>
                  <a:pt x="0" y="209550"/>
                </a:moveTo>
                <a:lnTo>
                  <a:pt x="6418327" y="209550"/>
                </a:lnTo>
                <a:lnTo>
                  <a:pt x="6418327" y="0"/>
                </a:lnTo>
                <a:lnTo>
                  <a:pt x="0" y="0"/>
                </a:lnTo>
                <a:lnTo>
                  <a:pt x="0" y="20955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" name="Freeform 127"/>
          <p:cNvSpPr/>
          <p:nvPr/>
        </p:nvSpPr>
        <p:spPr>
          <a:xfrm rot="0" flipH="0" flipV="0">
            <a:off x="1077594" y="1258570"/>
            <a:ext cx="6418327" cy="9525"/>
          </a:xfrm>
          <a:custGeom>
            <a:pathLst>
              <a:path w="6418327" h="9525">
                <a:moveTo>
                  <a:pt x="0" y="9525"/>
                </a:moveTo>
                <a:lnTo>
                  <a:pt x="6418327" y="9525"/>
                </a:lnTo>
                <a:lnTo>
                  <a:pt x="641832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" name="Freeform 128"/>
          <p:cNvSpPr/>
          <p:nvPr/>
        </p:nvSpPr>
        <p:spPr>
          <a:xfrm rot="0" flipH="0" flipV="0">
            <a:off x="1077594" y="1268095"/>
            <a:ext cx="76200" cy="180975"/>
          </a:xfrm>
          <a:custGeom>
            <a:pathLst>
              <a:path w="76200" h="180975">
                <a:moveTo>
                  <a:pt x="0" y="180975"/>
                </a:moveTo>
                <a:lnTo>
                  <a:pt x="76200" y="180975"/>
                </a:lnTo>
                <a:lnTo>
                  <a:pt x="76200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" name="Freeform 129"/>
          <p:cNvSpPr/>
          <p:nvPr/>
        </p:nvSpPr>
        <p:spPr>
          <a:xfrm rot="0" flipH="0" flipV="0">
            <a:off x="7429245" y="1268095"/>
            <a:ext cx="66675" cy="180975"/>
          </a:xfrm>
          <a:custGeom>
            <a:pathLst>
              <a:path w="66675" h="180975">
                <a:moveTo>
                  <a:pt x="0" y="180975"/>
                </a:moveTo>
                <a:lnTo>
                  <a:pt x="66675" y="180975"/>
                </a:lnTo>
                <a:lnTo>
                  <a:pt x="6667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" name="Freeform 130"/>
          <p:cNvSpPr/>
          <p:nvPr/>
        </p:nvSpPr>
        <p:spPr>
          <a:xfrm rot="0" flipH="0" flipV="0">
            <a:off x="1077594" y="1449070"/>
            <a:ext cx="6418327" cy="19050"/>
          </a:xfrm>
          <a:custGeom>
            <a:pathLst>
              <a:path w="6418327" h="19050">
                <a:moveTo>
                  <a:pt x="0" y="19050"/>
                </a:moveTo>
                <a:lnTo>
                  <a:pt x="6418327" y="19050"/>
                </a:lnTo>
                <a:lnTo>
                  <a:pt x="6418327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" name="Freeform 131"/>
          <p:cNvSpPr/>
          <p:nvPr/>
        </p:nvSpPr>
        <p:spPr>
          <a:xfrm rot="0" flipH="0" flipV="0">
            <a:off x="1153794" y="1268095"/>
            <a:ext cx="6275452" cy="180975"/>
          </a:xfrm>
          <a:custGeom>
            <a:pathLst>
              <a:path w="6275452" h="180975">
                <a:moveTo>
                  <a:pt x="0" y="180975"/>
                </a:moveTo>
                <a:lnTo>
                  <a:pt x="6275452" y="180975"/>
                </a:lnTo>
                <a:lnTo>
                  <a:pt x="6275452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" name="Freeform 132"/>
          <p:cNvSpPr/>
          <p:nvPr/>
        </p:nvSpPr>
        <p:spPr>
          <a:xfrm rot="0" flipH="0" flipV="0">
            <a:off x="839152" y="1258570"/>
            <a:ext cx="238442" cy="209550"/>
          </a:xfrm>
          <a:custGeom>
            <a:pathLst>
              <a:path w="238442" h="209550">
                <a:moveTo>
                  <a:pt x="0" y="209550"/>
                </a:moveTo>
                <a:lnTo>
                  <a:pt x="238442" y="209550"/>
                </a:lnTo>
                <a:lnTo>
                  <a:pt x="238442" y="0"/>
                </a:lnTo>
                <a:lnTo>
                  <a:pt x="0" y="0"/>
                </a:lnTo>
                <a:lnTo>
                  <a:pt x="0" y="20955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" name="Freeform 133"/>
          <p:cNvSpPr/>
          <p:nvPr/>
        </p:nvSpPr>
        <p:spPr>
          <a:xfrm rot="0" flipH="0" flipV="0">
            <a:off x="906144" y="1363345"/>
            <a:ext cx="104775" cy="104775"/>
          </a:xfrm>
          <a:custGeom>
            <a:pathLst>
              <a:path w="104775" h="104775">
                <a:moveTo>
                  <a:pt x="0" y="104775"/>
                </a:moveTo>
                <a:lnTo>
                  <a:pt x="104775" y="104775"/>
                </a:lnTo>
                <a:lnTo>
                  <a:pt x="104775" y="0"/>
                </a:lnTo>
                <a:lnTo>
                  <a:pt x="0" y="0"/>
                </a:lnTo>
                <a:lnTo>
                  <a:pt x="0" y="10477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" name="Freeform 134"/>
          <p:cNvSpPr/>
          <p:nvPr/>
        </p:nvSpPr>
        <p:spPr>
          <a:xfrm rot="0" flipH="0" flipV="0">
            <a:off x="486409" y="1468057"/>
            <a:ext cx="352743" cy="190817"/>
          </a:xfrm>
          <a:custGeom>
            <a:pathLst>
              <a:path w="352743" h="190817">
                <a:moveTo>
                  <a:pt x="0" y="190817"/>
                </a:moveTo>
                <a:lnTo>
                  <a:pt x="352743" y="190817"/>
                </a:lnTo>
                <a:lnTo>
                  <a:pt x="352743" y="0"/>
                </a:lnTo>
                <a:lnTo>
                  <a:pt x="0" y="0"/>
                </a:lnTo>
                <a:lnTo>
                  <a:pt x="0" y="190817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" name="Freeform 135"/>
          <p:cNvSpPr/>
          <p:nvPr/>
        </p:nvSpPr>
        <p:spPr>
          <a:xfrm rot="0" flipH="0" flipV="0">
            <a:off x="839152" y="1468057"/>
            <a:ext cx="66992" cy="181292"/>
          </a:xfrm>
          <a:custGeom>
            <a:pathLst>
              <a:path w="66992" h="181292">
                <a:moveTo>
                  <a:pt x="0" y="181292"/>
                </a:moveTo>
                <a:lnTo>
                  <a:pt x="66992" y="181292"/>
                </a:lnTo>
                <a:lnTo>
                  <a:pt x="66992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" name="Freeform 136"/>
          <p:cNvSpPr/>
          <p:nvPr/>
        </p:nvSpPr>
        <p:spPr>
          <a:xfrm rot="0" flipH="0" flipV="0">
            <a:off x="7429245" y="1468057"/>
            <a:ext cx="66675" cy="181292"/>
          </a:xfrm>
          <a:custGeom>
            <a:pathLst>
              <a:path w="66675" h="181292">
                <a:moveTo>
                  <a:pt x="0" y="181292"/>
                </a:moveTo>
                <a:lnTo>
                  <a:pt x="66675" y="181292"/>
                </a:lnTo>
                <a:lnTo>
                  <a:pt x="6667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" name="Freeform 137"/>
          <p:cNvSpPr/>
          <p:nvPr/>
        </p:nvSpPr>
        <p:spPr>
          <a:xfrm rot="0" flipH="0" flipV="0">
            <a:off x="839152" y="1649349"/>
            <a:ext cx="6656705" cy="9525"/>
          </a:xfrm>
          <a:custGeom>
            <a:pathLst>
              <a:path w="6656705" h="9525">
                <a:moveTo>
                  <a:pt x="0" y="9525"/>
                </a:moveTo>
                <a:lnTo>
                  <a:pt x="6656705" y="9525"/>
                </a:lnTo>
                <a:lnTo>
                  <a:pt x="665670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" name="Freeform 138"/>
          <p:cNvSpPr/>
          <p:nvPr/>
        </p:nvSpPr>
        <p:spPr>
          <a:xfrm rot="0" flipH="0" flipV="0">
            <a:off x="906144" y="1468057"/>
            <a:ext cx="6523102" cy="181292"/>
          </a:xfrm>
          <a:custGeom>
            <a:pathLst>
              <a:path w="6523102" h="181292">
                <a:moveTo>
                  <a:pt x="0" y="181292"/>
                </a:moveTo>
                <a:lnTo>
                  <a:pt x="6523102" y="181292"/>
                </a:lnTo>
                <a:lnTo>
                  <a:pt x="6523102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" name="Freeform 139"/>
          <p:cNvSpPr/>
          <p:nvPr/>
        </p:nvSpPr>
        <p:spPr>
          <a:xfrm rot="0" flipH="0" flipV="0">
            <a:off x="486409" y="1658938"/>
            <a:ext cx="352743" cy="200343"/>
          </a:xfrm>
          <a:custGeom>
            <a:pathLst>
              <a:path w="352743" h="200343">
                <a:moveTo>
                  <a:pt x="0" y="200343"/>
                </a:moveTo>
                <a:lnTo>
                  <a:pt x="352743" y="200343"/>
                </a:lnTo>
                <a:lnTo>
                  <a:pt x="352743" y="0"/>
                </a:lnTo>
                <a:lnTo>
                  <a:pt x="0" y="0"/>
                </a:lnTo>
                <a:lnTo>
                  <a:pt x="0" y="200343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" name="Freeform 140"/>
          <p:cNvSpPr/>
          <p:nvPr/>
        </p:nvSpPr>
        <p:spPr>
          <a:xfrm rot="0" flipH="0" flipV="0">
            <a:off x="839152" y="1658874"/>
            <a:ext cx="66992" cy="180975"/>
          </a:xfrm>
          <a:custGeom>
            <a:pathLst>
              <a:path w="66992" h="180975">
                <a:moveTo>
                  <a:pt x="0" y="180975"/>
                </a:moveTo>
                <a:lnTo>
                  <a:pt x="66992" y="180975"/>
                </a:lnTo>
                <a:lnTo>
                  <a:pt x="66992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" name="Freeform 141"/>
          <p:cNvSpPr/>
          <p:nvPr/>
        </p:nvSpPr>
        <p:spPr>
          <a:xfrm rot="0" flipH="0" flipV="0">
            <a:off x="7429245" y="1658874"/>
            <a:ext cx="66675" cy="180975"/>
          </a:xfrm>
          <a:custGeom>
            <a:pathLst>
              <a:path w="66675" h="180975">
                <a:moveTo>
                  <a:pt x="0" y="180975"/>
                </a:moveTo>
                <a:lnTo>
                  <a:pt x="66675" y="180975"/>
                </a:lnTo>
                <a:lnTo>
                  <a:pt x="6667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" name="Freeform 142"/>
          <p:cNvSpPr/>
          <p:nvPr/>
        </p:nvSpPr>
        <p:spPr>
          <a:xfrm rot="0" flipH="0" flipV="0">
            <a:off x="839152" y="1839913"/>
            <a:ext cx="6656705" cy="19368"/>
          </a:xfrm>
          <a:custGeom>
            <a:pathLst>
              <a:path w="6656705" h="19368">
                <a:moveTo>
                  <a:pt x="0" y="19368"/>
                </a:moveTo>
                <a:lnTo>
                  <a:pt x="6656705" y="19368"/>
                </a:lnTo>
                <a:lnTo>
                  <a:pt x="6656705" y="0"/>
                </a:lnTo>
                <a:lnTo>
                  <a:pt x="0" y="0"/>
                </a:lnTo>
                <a:lnTo>
                  <a:pt x="0" y="1936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" name="Freeform 143"/>
          <p:cNvSpPr/>
          <p:nvPr/>
        </p:nvSpPr>
        <p:spPr>
          <a:xfrm rot="0" flipH="0" flipV="0">
            <a:off x="906144" y="1658874"/>
            <a:ext cx="6523102" cy="180975"/>
          </a:xfrm>
          <a:custGeom>
            <a:pathLst>
              <a:path w="6523102" h="180975">
                <a:moveTo>
                  <a:pt x="0" y="180975"/>
                </a:moveTo>
                <a:lnTo>
                  <a:pt x="6523102" y="180975"/>
                </a:lnTo>
                <a:lnTo>
                  <a:pt x="6523102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" name="Freeform 144"/>
          <p:cNvSpPr/>
          <p:nvPr/>
        </p:nvSpPr>
        <p:spPr>
          <a:xfrm rot="0" flipH="0" flipV="0">
            <a:off x="486409" y="1859281"/>
            <a:ext cx="352743" cy="200025"/>
          </a:xfrm>
          <a:custGeom>
            <a:pathLst>
              <a:path w="352743" h="200025">
                <a:moveTo>
                  <a:pt x="0" y="200025"/>
                </a:moveTo>
                <a:lnTo>
                  <a:pt x="352743" y="200025"/>
                </a:lnTo>
                <a:lnTo>
                  <a:pt x="352743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" name="Freeform 145"/>
          <p:cNvSpPr/>
          <p:nvPr/>
        </p:nvSpPr>
        <p:spPr>
          <a:xfrm rot="0" flipH="0" flipV="0">
            <a:off x="839152" y="1859281"/>
            <a:ext cx="66992" cy="180975"/>
          </a:xfrm>
          <a:custGeom>
            <a:pathLst>
              <a:path w="66992" h="180975">
                <a:moveTo>
                  <a:pt x="0" y="180975"/>
                </a:moveTo>
                <a:lnTo>
                  <a:pt x="66992" y="180975"/>
                </a:lnTo>
                <a:lnTo>
                  <a:pt x="66992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" name="Freeform 146"/>
          <p:cNvSpPr/>
          <p:nvPr/>
        </p:nvSpPr>
        <p:spPr>
          <a:xfrm rot="0" flipH="0" flipV="0">
            <a:off x="7429245" y="1859281"/>
            <a:ext cx="66675" cy="180975"/>
          </a:xfrm>
          <a:custGeom>
            <a:pathLst>
              <a:path w="66675" h="180975">
                <a:moveTo>
                  <a:pt x="0" y="180975"/>
                </a:moveTo>
                <a:lnTo>
                  <a:pt x="66675" y="180975"/>
                </a:lnTo>
                <a:lnTo>
                  <a:pt x="6667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" name="Freeform 147"/>
          <p:cNvSpPr/>
          <p:nvPr/>
        </p:nvSpPr>
        <p:spPr>
          <a:xfrm rot="0" flipH="0" flipV="0">
            <a:off x="839152" y="2040256"/>
            <a:ext cx="6656705" cy="19050"/>
          </a:xfrm>
          <a:custGeom>
            <a:pathLst>
              <a:path w="6656705" h="19050">
                <a:moveTo>
                  <a:pt x="0" y="19050"/>
                </a:moveTo>
                <a:lnTo>
                  <a:pt x="6656705" y="19050"/>
                </a:lnTo>
                <a:lnTo>
                  <a:pt x="6656705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" name="Freeform 148"/>
          <p:cNvSpPr/>
          <p:nvPr/>
        </p:nvSpPr>
        <p:spPr>
          <a:xfrm rot="0" flipH="0" flipV="0">
            <a:off x="906144" y="1859281"/>
            <a:ext cx="6523102" cy="180975"/>
          </a:xfrm>
          <a:custGeom>
            <a:pathLst>
              <a:path w="6523102" h="180975">
                <a:moveTo>
                  <a:pt x="0" y="180975"/>
                </a:moveTo>
                <a:lnTo>
                  <a:pt x="6523102" y="180975"/>
                </a:lnTo>
                <a:lnTo>
                  <a:pt x="6523102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" name="Freeform 149"/>
          <p:cNvSpPr/>
          <p:nvPr/>
        </p:nvSpPr>
        <p:spPr>
          <a:xfrm rot="0" flipH="0" flipV="0">
            <a:off x="419734" y="2059369"/>
            <a:ext cx="66675" cy="200342"/>
          </a:xfrm>
          <a:custGeom>
            <a:pathLst>
              <a:path w="66675" h="200342">
                <a:moveTo>
                  <a:pt x="0" y="200342"/>
                </a:moveTo>
                <a:lnTo>
                  <a:pt x="66675" y="200342"/>
                </a:lnTo>
                <a:lnTo>
                  <a:pt x="6667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" name="Freeform 150"/>
          <p:cNvSpPr/>
          <p:nvPr/>
        </p:nvSpPr>
        <p:spPr>
          <a:xfrm rot="0" flipH="0" flipV="0">
            <a:off x="7495920" y="2059369"/>
            <a:ext cx="76200" cy="200342"/>
          </a:xfrm>
          <a:custGeom>
            <a:pathLst>
              <a:path w="76200" h="200342">
                <a:moveTo>
                  <a:pt x="0" y="200342"/>
                </a:moveTo>
                <a:lnTo>
                  <a:pt x="76200" y="200342"/>
                </a:lnTo>
                <a:lnTo>
                  <a:pt x="76200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" name="Freeform 151"/>
          <p:cNvSpPr/>
          <p:nvPr/>
        </p:nvSpPr>
        <p:spPr>
          <a:xfrm rot="0" flipH="0" flipV="0">
            <a:off x="486409" y="2059369"/>
            <a:ext cx="7009511" cy="200342"/>
          </a:xfrm>
          <a:custGeom>
            <a:pathLst>
              <a:path w="7009511" h="200342">
                <a:moveTo>
                  <a:pt x="0" y="200342"/>
                </a:moveTo>
                <a:lnTo>
                  <a:pt x="7009511" y="200342"/>
                </a:lnTo>
                <a:lnTo>
                  <a:pt x="7009511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" name="Freeform 152"/>
          <p:cNvSpPr/>
          <p:nvPr/>
        </p:nvSpPr>
        <p:spPr>
          <a:xfrm rot="0" flipH="0" flipV="0">
            <a:off x="438784" y="228815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" name="Freeform 153"/>
          <p:cNvSpPr/>
          <p:nvPr/>
        </p:nvSpPr>
        <p:spPr>
          <a:xfrm rot="0" flipH="0" flipV="0">
            <a:off x="438784" y="228815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" name="Freeform 154"/>
          <p:cNvSpPr/>
          <p:nvPr/>
        </p:nvSpPr>
        <p:spPr>
          <a:xfrm rot="0" flipH="0" flipV="0">
            <a:off x="448309" y="2288159"/>
            <a:ext cx="2689225" cy="9525"/>
          </a:xfrm>
          <a:custGeom>
            <a:pathLst>
              <a:path w="2689225" h="9525">
                <a:moveTo>
                  <a:pt x="0" y="9525"/>
                </a:moveTo>
                <a:lnTo>
                  <a:pt x="2689225" y="9525"/>
                </a:lnTo>
                <a:lnTo>
                  <a:pt x="26892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" name="Freeform 155"/>
          <p:cNvSpPr/>
          <p:nvPr/>
        </p:nvSpPr>
        <p:spPr>
          <a:xfrm rot="0" flipH="0" flipV="0">
            <a:off x="3137535" y="228815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" name="Freeform 156"/>
          <p:cNvSpPr/>
          <p:nvPr/>
        </p:nvSpPr>
        <p:spPr>
          <a:xfrm rot="0" flipH="0" flipV="0">
            <a:off x="3137535" y="228815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" name="Freeform 157"/>
          <p:cNvSpPr/>
          <p:nvPr/>
        </p:nvSpPr>
        <p:spPr>
          <a:xfrm rot="0" flipH="0" flipV="0">
            <a:off x="4043679" y="228815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" name="Freeform 158"/>
          <p:cNvSpPr/>
          <p:nvPr/>
        </p:nvSpPr>
        <p:spPr>
          <a:xfrm rot="0" flipH="0" flipV="0">
            <a:off x="4043679" y="228815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" name="Freeform 159"/>
          <p:cNvSpPr/>
          <p:nvPr/>
        </p:nvSpPr>
        <p:spPr>
          <a:xfrm rot="0" flipH="0" flipV="0">
            <a:off x="4053204" y="2288159"/>
            <a:ext cx="2670175" cy="9525"/>
          </a:xfrm>
          <a:custGeom>
            <a:pathLst>
              <a:path w="2670175" h="9525">
                <a:moveTo>
                  <a:pt x="0" y="9525"/>
                </a:moveTo>
                <a:lnTo>
                  <a:pt x="2670175" y="9525"/>
                </a:lnTo>
                <a:lnTo>
                  <a:pt x="267017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" name="Freeform 160"/>
          <p:cNvSpPr/>
          <p:nvPr/>
        </p:nvSpPr>
        <p:spPr>
          <a:xfrm rot="0" flipH="0" flipV="0">
            <a:off x="6723380" y="228815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" name="Freeform 161"/>
          <p:cNvSpPr/>
          <p:nvPr/>
        </p:nvSpPr>
        <p:spPr>
          <a:xfrm rot="0" flipH="0" flipV="0">
            <a:off x="6723380" y="228815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" name="Freeform 162"/>
          <p:cNvSpPr/>
          <p:nvPr/>
        </p:nvSpPr>
        <p:spPr>
          <a:xfrm rot="0" flipH="0" flipV="0">
            <a:off x="438784" y="2297684"/>
            <a:ext cx="9525" cy="200025"/>
          </a:xfrm>
          <a:custGeom>
            <a:pathLst>
              <a:path w="9525" h="200025">
                <a:moveTo>
                  <a:pt x="0" y="200025"/>
                </a:moveTo>
                <a:lnTo>
                  <a:pt x="9525" y="200025"/>
                </a:lnTo>
                <a:lnTo>
                  <a:pt x="9525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" name="Freeform 163"/>
          <p:cNvSpPr/>
          <p:nvPr/>
        </p:nvSpPr>
        <p:spPr>
          <a:xfrm rot="0" flipH="0" flipV="0">
            <a:off x="438784" y="249770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" name="Freeform 164"/>
          <p:cNvSpPr/>
          <p:nvPr/>
        </p:nvSpPr>
        <p:spPr>
          <a:xfrm rot="0" flipH="0" flipV="0">
            <a:off x="438784" y="249770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" name="Freeform 165"/>
          <p:cNvSpPr/>
          <p:nvPr/>
        </p:nvSpPr>
        <p:spPr>
          <a:xfrm rot="0" flipH="0" flipV="0">
            <a:off x="448309" y="2497709"/>
            <a:ext cx="2689225" cy="9525"/>
          </a:xfrm>
          <a:custGeom>
            <a:pathLst>
              <a:path w="2689225" h="9525">
                <a:moveTo>
                  <a:pt x="0" y="9525"/>
                </a:moveTo>
                <a:lnTo>
                  <a:pt x="2689225" y="9525"/>
                </a:lnTo>
                <a:lnTo>
                  <a:pt x="26892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" name="Freeform 166"/>
          <p:cNvSpPr/>
          <p:nvPr/>
        </p:nvSpPr>
        <p:spPr>
          <a:xfrm rot="0" flipH="0" flipV="0">
            <a:off x="3137535" y="2297684"/>
            <a:ext cx="9525" cy="200025"/>
          </a:xfrm>
          <a:custGeom>
            <a:pathLst>
              <a:path w="9525" h="200025">
                <a:moveTo>
                  <a:pt x="0" y="200025"/>
                </a:moveTo>
                <a:lnTo>
                  <a:pt x="9525" y="200025"/>
                </a:lnTo>
                <a:lnTo>
                  <a:pt x="9525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" name="Freeform 167"/>
          <p:cNvSpPr/>
          <p:nvPr/>
        </p:nvSpPr>
        <p:spPr>
          <a:xfrm rot="0" flipH="0" flipV="0">
            <a:off x="3137535" y="249770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" name="Freeform 168"/>
          <p:cNvSpPr/>
          <p:nvPr/>
        </p:nvSpPr>
        <p:spPr>
          <a:xfrm rot="0" flipH="0" flipV="0">
            <a:off x="3137535" y="249770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" name="Freeform 169"/>
          <p:cNvSpPr/>
          <p:nvPr/>
        </p:nvSpPr>
        <p:spPr>
          <a:xfrm rot="0" flipH="0" flipV="0">
            <a:off x="4043679" y="2297684"/>
            <a:ext cx="9525" cy="200025"/>
          </a:xfrm>
          <a:custGeom>
            <a:pathLst>
              <a:path w="9525" h="200025">
                <a:moveTo>
                  <a:pt x="0" y="200025"/>
                </a:moveTo>
                <a:lnTo>
                  <a:pt x="9525" y="200025"/>
                </a:lnTo>
                <a:lnTo>
                  <a:pt x="9525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" name="Freeform 170"/>
          <p:cNvSpPr/>
          <p:nvPr/>
        </p:nvSpPr>
        <p:spPr>
          <a:xfrm rot="0" flipH="0" flipV="0">
            <a:off x="4043679" y="249770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" name="Freeform 171"/>
          <p:cNvSpPr/>
          <p:nvPr/>
        </p:nvSpPr>
        <p:spPr>
          <a:xfrm rot="0" flipH="0" flipV="0">
            <a:off x="4043679" y="249770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" name="Freeform 172"/>
          <p:cNvSpPr/>
          <p:nvPr/>
        </p:nvSpPr>
        <p:spPr>
          <a:xfrm rot="0" flipH="0" flipV="0">
            <a:off x="4053204" y="2497709"/>
            <a:ext cx="2670175" cy="9525"/>
          </a:xfrm>
          <a:custGeom>
            <a:pathLst>
              <a:path w="2670175" h="9525">
                <a:moveTo>
                  <a:pt x="0" y="9525"/>
                </a:moveTo>
                <a:lnTo>
                  <a:pt x="2670175" y="9525"/>
                </a:lnTo>
                <a:lnTo>
                  <a:pt x="267017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" name="Freeform 173"/>
          <p:cNvSpPr/>
          <p:nvPr/>
        </p:nvSpPr>
        <p:spPr>
          <a:xfrm rot="0" flipH="0" flipV="0">
            <a:off x="6723380" y="2297684"/>
            <a:ext cx="9525" cy="200025"/>
          </a:xfrm>
          <a:custGeom>
            <a:pathLst>
              <a:path w="9525" h="200025">
                <a:moveTo>
                  <a:pt x="0" y="200025"/>
                </a:moveTo>
                <a:lnTo>
                  <a:pt x="9525" y="200025"/>
                </a:lnTo>
                <a:lnTo>
                  <a:pt x="9525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" name="Freeform 174"/>
          <p:cNvSpPr/>
          <p:nvPr/>
        </p:nvSpPr>
        <p:spPr>
          <a:xfrm rot="0" flipH="0" flipV="0">
            <a:off x="6723380" y="249770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" name="Freeform 175"/>
          <p:cNvSpPr/>
          <p:nvPr/>
        </p:nvSpPr>
        <p:spPr>
          <a:xfrm rot="0" flipH="0" flipV="0">
            <a:off x="6723380" y="249770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" name="Freeform 176"/>
          <p:cNvSpPr/>
          <p:nvPr/>
        </p:nvSpPr>
        <p:spPr>
          <a:xfrm rot="0" flipH="0" flipV="0">
            <a:off x="438784" y="256476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" name="Freeform 177"/>
          <p:cNvSpPr/>
          <p:nvPr/>
        </p:nvSpPr>
        <p:spPr>
          <a:xfrm rot="0" flipH="0" flipV="0">
            <a:off x="438784" y="256476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" name="Freeform 178"/>
          <p:cNvSpPr/>
          <p:nvPr/>
        </p:nvSpPr>
        <p:spPr>
          <a:xfrm rot="0" flipH="0" flipV="0">
            <a:off x="448309" y="2564766"/>
            <a:ext cx="2689225" cy="9525"/>
          </a:xfrm>
          <a:custGeom>
            <a:pathLst>
              <a:path w="2689225" h="9525">
                <a:moveTo>
                  <a:pt x="0" y="9525"/>
                </a:moveTo>
                <a:lnTo>
                  <a:pt x="2689225" y="9525"/>
                </a:lnTo>
                <a:lnTo>
                  <a:pt x="26892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" name="Freeform 179"/>
          <p:cNvSpPr/>
          <p:nvPr/>
        </p:nvSpPr>
        <p:spPr>
          <a:xfrm rot="0" flipH="0" flipV="0">
            <a:off x="3137535" y="256476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" name="Freeform 180"/>
          <p:cNvSpPr/>
          <p:nvPr/>
        </p:nvSpPr>
        <p:spPr>
          <a:xfrm rot="0" flipH="0" flipV="0">
            <a:off x="3137535" y="256476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" name="Freeform 181"/>
          <p:cNvSpPr/>
          <p:nvPr/>
        </p:nvSpPr>
        <p:spPr>
          <a:xfrm rot="0" flipH="0" flipV="0">
            <a:off x="4043679" y="256476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" name="Freeform 182"/>
          <p:cNvSpPr/>
          <p:nvPr/>
        </p:nvSpPr>
        <p:spPr>
          <a:xfrm rot="0" flipH="0" flipV="0">
            <a:off x="4043679" y="256476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" name="Freeform 183"/>
          <p:cNvSpPr/>
          <p:nvPr/>
        </p:nvSpPr>
        <p:spPr>
          <a:xfrm rot="0" flipH="0" flipV="0">
            <a:off x="4053204" y="2564766"/>
            <a:ext cx="2670175" cy="9525"/>
          </a:xfrm>
          <a:custGeom>
            <a:pathLst>
              <a:path w="2670175" h="9525">
                <a:moveTo>
                  <a:pt x="0" y="9525"/>
                </a:moveTo>
                <a:lnTo>
                  <a:pt x="2670175" y="9525"/>
                </a:lnTo>
                <a:lnTo>
                  <a:pt x="267017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" name="Freeform 184"/>
          <p:cNvSpPr/>
          <p:nvPr/>
        </p:nvSpPr>
        <p:spPr>
          <a:xfrm rot="0" flipH="0" flipV="0">
            <a:off x="6723380" y="256476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" name="Freeform 185"/>
          <p:cNvSpPr/>
          <p:nvPr/>
        </p:nvSpPr>
        <p:spPr>
          <a:xfrm rot="0" flipH="0" flipV="0">
            <a:off x="6723380" y="256476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" name="Freeform 186"/>
          <p:cNvSpPr/>
          <p:nvPr/>
        </p:nvSpPr>
        <p:spPr>
          <a:xfrm rot="0" flipH="0" flipV="0">
            <a:off x="438784" y="2574291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" name="Freeform 187"/>
          <p:cNvSpPr/>
          <p:nvPr/>
        </p:nvSpPr>
        <p:spPr>
          <a:xfrm rot="0" flipH="0" flipV="0">
            <a:off x="438784" y="27647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" name="Freeform 188"/>
          <p:cNvSpPr/>
          <p:nvPr/>
        </p:nvSpPr>
        <p:spPr>
          <a:xfrm rot="0" flipH="0" flipV="0">
            <a:off x="438784" y="27647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" name="Freeform 189"/>
          <p:cNvSpPr/>
          <p:nvPr/>
        </p:nvSpPr>
        <p:spPr>
          <a:xfrm rot="0" flipH="0" flipV="0">
            <a:off x="448309" y="2764791"/>
            <a:ext cx="2689225" cy="9525"/>
          </a:xfrm>
          <a:custGeom>
            <a:pathLst>
              <a:path w="2689225" h="9525">
                <a:moveTo>
                  <a:pt x="0" y="9525"/>
                </a:moveTo>
                <a:lnTo>
                  <a:pt x="2689225" y="9525"/>
                </a:lnTo>
                <a:lnTo>
                  <a:pt x="26892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" name="Freeform 190"/>
          <p:cNvSpPr/>
          <p:nvPr/>
        </p:nvSpPr>
        <p:spPr>
          <a:xfrm rot="0" flipH="0" flipV="0">
            <a:off x="3137535" y="2574291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" name="Freeform 191"/>
          <p:cNvSpPr/>
          <p:nvPr/>
        </p:nvSpPr>
        <p:spPr>
          <a:xfrm rot="0" flipH="0" flipV="0">
            <a:off x="3137535" y="27647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" name="Freeform 192"/>
          <p:cNvSpPr/>
          <p:nvPr/>
        </p:nvSpPr>
        <p:spPr>
          <a:xfrm rot="0" flipH="0" flipV="0">
            <a:off x="3137535" y="27647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" name="Freeform 193"/>
          <p:cNvSpPr/>
          <p:nvPr/>
        </p:nvSpPr>
        <p:spPr>
          <a:xfrm rot="0" flipH="0" flipV="0">
            <a:off x="4043679" y="2574291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" name="Freeform 194"/>
          <p:cNvSpPr/>
          <p:nvPr/>
        </p:nvSpPr>
        <p:spPr>
          <a:xfrm rot="0" flipH="0" flipV="0">
            <a:off x="4043679" y="27647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" name="Freeform 195"/>
          <p:cNvSpPr/>
          <p:nvPr/>
        </p:nvSpPr>
        <p:spPr>
          <a:xfrm rot="0" flipH="0" flipV="0">
            <a:off x="4043679" y="27647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" name="Freeform 196"/>
          <p:cNvSpPr/>
          <p:nvPr/>
        </p:nvSpPr>
        <p:spPr>
          <a:xfrm rot="0" flipH="0" flipV="0">
            <a:off x="4053204" y="2764791"/>
            <a:ext cx="2670175" cy="9525"/>
          </a:xfrm>
          <a:custGeom>
            <a:pathLst>
              <a:path w="2670175" h="9525">
                <a:moveTo>
                  <a:pt x="0" y="9525"/>
                </a:moveTo>
                <a:lnTo>
                  <a:pt x="2670175" y="9525"/>
                </a:lnTo>
                <a:lnTo>
                  <a:pt x="267017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" name="Freeform 197"/>
          <p:cNvSpPr/>
          <p:nvPr/>
        </p:nvSpPr>
        <p:spPr>
          <a:xfrm rot="0" flipH="0" flipV="0">
            <a:off x="6723380" y="2574291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" name="Freeform 198"/>
          <p:cNvSpPr/>
          <p:nvPr/>
        </p:nvSpPr>
        <p:spPr>
          <a:xfrm rot="0" flipH="0" flipV="0">
            <a:off x="6723380" y="27647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" name="Freeform 199"/>
          <p:cNvSpPr/>
          <p:nvPr/>
        </p:nvSpPr>
        <p:spPr>
          <a:xfrm rot="0" flipH="0" flipV="0">
            <a:off x="6723380" y="27647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" name="Freeform 200"/>
          <p:cNvSpPr/>
          <p:nvPr/>
        </p:nvSpPr>
        <p:spPr>
          <a:xfrm rot="0" flipH="0" flipV="0">
            <a:off x="4033901" y="2821941"/>
            <a:ext cx="9842" cy="9525"/>
          </a:xfrm>
          <a:custGeom>
            <a:pathLst>
              <a:path w="9842" h="9525">
                <a:moveTo>
                  <a:pt x="0" y="9525"/>
                </a:moveTo>
                <a:lnTo>
                  <a:pt x="9842" y="9525"/>
                </a:lnTo>
                <a:lnTo>
                  <a:pt x="98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1" name="Freeform 201"/>
          <p:cNvSpPr/>
          <p:nvPr/>
        </p:nvSpPr>
        <p:spPr>
          <a:xfrm rot="0" flipH="0" flipV="0">
            <a:off x="4033901" y="2821941"/>
            <a:ext cx="9842" cy="9525"/>
          </a:xfrm>
          <a:custGeom>
            <a:pathLst>
              <a:path w="9842" h="9525">
                <a:moveTo>
                  <a:pt x="0" y="9525"/>
                </a:moveTo>
                <a:lnTo>
                  <a:pt x="9842" y="9525"/>
                </a:lnTo>
                <a:lnTo>
                  <a:pt x="98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2" name="Freeform 202"/>
          <p:cNvSpPr/>
          <p:nvPr/>
        </p:nvSpPr>
        <p:spPr>
          <a:xfrm rot="0" flipH="0" flipV="0">
            <a:off x="4043679" y="2821941"/>
            <a:ext cx="267018" cy="9525"/>
          </a:xfrm>
          <a:custGeom>
            <a:pathLst>
              <a:path w="267018" h="9525">
                <a:moveTo>
                  <a:pt x="0" y="9525"/>
                </a:moveTo>
                <a:lnTo>
                  <a:pt x="267018" y="9525"/>
                </a:lnTo>
                <a:lnTo>
                  <a:pt x="26701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3" name="Freeform 203"/>
          <p:cNvSpPr/>
          <p:nvPr/>
        </p:nvSpPr>
        <p:spPr>
          <a:xfrm rot="0" flipH="0" flipV="0">
            <a:off x="4310760" y="282194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4" name="Freeform 204"/>
          <p:cNvSpPr/>
          <p:nvPr/>
        </p:nvSpPr>
        <p:spPr>
          <a:xfrm rot="0" flipH="0" flipV="0">
            <a:off x="4320285" y="2821941"/>
            <a:ext cx="257493" cy="9525"/>
          </a:xfrm>
          <a:custGeom>
            <a:pathLst>
              <a:path w="257493" h="9525">
                <a:moveTo>
                  <a:pt x="0" y="9525"/>
                </a:moveTo>
                <a:lnTo>
                  <a:pt x="257493" y="9525"/>
                </a:lnTo>
                <a:lnTo>
                  <a:pt x="257493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5" name="Freeform 205"/>
          <p:cNvSpPr/>
          <p:nvPr/>
        </p:nvSpPr>
        <p:spPr>
          <a:xfrm rot="0" flipH="0" flipV="0">
            <a:off x="4577715" y="282194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6" name="Freeform 206"/>
          <p:cNvSpPr/>
          <p:nvPr/>
        </p:nvSpPr>
        <p:spPr>
          <a:xfrm rot="0" flipH="0" flipV="0">
            <a:off x="4587240" y="2821941"/>
            <a:ext cx="257492" cy="9525"/>
          </a:xfrm>
          <a:custGeom>
            <a:pathLst>
              <a:path w="257492" h="9525">
                <a:moveTo>
                  <a:pt x="0" y="9525"/>
                </a:moveTo>
                <a:lnTo>
                  <a:pt x="257492" y="9525"/>
                </a:lnTo>
                <a:lnTo>
                  <a:pt x="25749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7" name="Freeform 207"/>
          <p:cNvSpPr/>
          <p:nvPr/>
        </p:nvSpPr>
        <p:spPr>
          <a:xfrm rot="0" flipH="0" flipV="0">
            <a:off x="4844796" y="282194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8" name="Freeform 208"/>
          <p:cNvSpPr/>
          <p:nvPr/>
        </p:nvSpPr>
        <p:spPr>
          <a:xfrm rot="0" flipH="0" flipV="0">
            <a:off x="4854321" y="2821941"/>
            <a:ext cx="257492" cy="9525"/>
          </a:xfrm>
          <a:custGeom>
            <a:pathLst>
              <a:path w="257492" h="9525">
                <a:moveTo>
                  <a:pt x="0" y="9525"/>
                </a:moveTo>
                <a:lnTo>
                  <a:pt x="257492" y="9525"/>
                </a:lnTo>
                <a:lnTo>
                  <a:pt x="25749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9" name="Freeform 209"/>
          <p:cNvSpPr/>
          <p:nvPr/>
        </p:nvSpPr>
        <p:spPr>
          <a:xfrm rot="0" flipH="0" flipV="0">
            <a:off x="5111750" y="282194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0" name="Freeform 210"/>
          <p:cNvSpPr/>
          <p:nvPr/>
        </p:nvSpPr>
        <p:spPr>
          <a:xfrm rot="0" flipH="0" flipV="0">
            <a:off x="5121275" y="2821941"/>
            <a:ext cx="257492" cy="9525"/>
          </a:xfrm>
          <a:custGeom>
            <a:pathLst>
              <a:path w="257492" h="9525">
                <a:moveTo>
                  <a:pt x="0" y="9525"/>
                </a:moveTo>
                <a:lnTo>
                  <a:pt x="257492" y="9525"/>
                </a:lnTo>
                <a:lnTo>
                  <a:pt x="25749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1" name="Freeform 211"/>
          <p:cNvSpPr/>
          <p:nvPr/>
        </p:nvSpPr>
        <p:spPr>
          <a:xfrm rot="0" flipH="0" flipV="0">
            <a:off x="5378703" y="282194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2" name="Freeform 212"/>
          <p:cNvSpPr/>
          <p:nvPr/>
        </p:nvSpPr>
        <p:spPr>
          <a:xfrm rot="0" flipH="0" flipV="0">
            <a:off x="5388228" y="2821941"/>
            <a:ext cx="257493" cy="9525"/>
          </a:xfrm>
          <a:custGeom>
            <a:pathLst>
              <a:path w="257493" h="9525">
                <a:moveTo>
                  <a:pt x="0" y="9525"/>
                </a:moveTo>
                <a:lnTo>
                  <a:pt x="257493" y="9525"/>
                </a:lnTo>
                <a:lnTo>
                  <a:pt x="257493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3" name="Freeform 213"/>
          <p:cNvSpPr/>
          <p:nvPr/>
        </p:nvSpPr>
        <p:spPr>
          <a:xfrm rot="0" flipH="0" flipV="0">
            <a:off x="5645784" y="282194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4" name="Freeform 214"/>
          <p:cNvSpPr/>
          <p:nvPr/>
        </p:nvSpPr>
        <p:spPr>
          <a:xfrm rot="0" flipH="0" flipV="0">
            <a:off x="5655309" y="2821941"/>
            <a:ext cx="257493" cy="9525"/>
          </a:xfrm>
          <a:custGeom>
            <a:pathLst>
              <a:path w="257493" h="9525">
                <a:moveTo>
                  <a:pt x="0" y="9525"/>
                </a:moveTo>
                <a:lnTo>
                  <a:pt x="257493" y="9525"/>
                </a:lnTo>
                <a:lnTo>
                  <a:pt x="257493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5" name="Freeform 215"/>
          <p:cNvSpPr/>
          <p:nvPr/>
        </p:nvSpPr>
        <p:spPr>
          <a:xfrm rot="0" flipH="0" flipV="0">
            <a:off x="5912865" y="282194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6" name="Freeform 216"/>
          <p:cNvSpPr/>
          <p:nvPr/>
        </p:nvSpPr>
        <p:spPr>
          <a:xfrm rot="0" flipH="0" flipV="0">
            <a:off x="5922390" y="2821941"/>
            <a:ext cx="257493" cy="9525"/>
          </a:xfrm>
          <a:custGeom>
            <a:pathLst>
              <a:path w="257493" h="9525">
                <a:moveTo>
                  <a:pt x="0" y="9525"/>
                </a:moveTo>
                <a:lnTo>
                  <a:pt x="257493" y="9525"/>
                </a:lnTo>
                <a:lnTo>
                  <a:pt x="257493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7" name="Freeform 217"/>
          <p:cNvSpPr/>
          <p:nvPr/>
        </p:nvSpPr>
        <p:spPr>
          <a:xfrm rot="0" flipH="0" flipV="0">
            <a:off x="6179820" y="282194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8" name="Freeform 218"/>
          <p:cNvSpPr/>
          <p:nvPr/>
        </p:nvSpPr>
        <p:spPr>
          <a:xfrm rot="0" flipH="0" flipV="0">
            <a:off x="6189345" y="2821941"/>
            <a:ext cx="257492" cy="9525"/>
          </a:xfrm>
          <a:custGeom>
            <a:pathLst>
              <a:path w="257492" h="9525">
                <a:moveTo>
                  <a:pt x="0" y="9525"/>
                </a:moveTo>
                <a:lnTo>
                  <a:pt x="257492" y="9525"/>
                </a:lnTo>
                <a:lnTo>
                  <a:pt x="25749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9" name="Freeform 219"/>
          <p:cNvSpPr/>
          <p:nvPr/>
        </p:nvSpPr>
        <p:spPr>
          <a:xfrm rot="0" flipH="0" flipV="0">
            <a:off x="6446901" y="282194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0" name="Freeform 220"/>
          <p:cNvSpPr/>
          <p:nvPr/>
        </p:nvSpPr>
        <p:spPr>
          <a:xfrm rot="0" flipH="0" flipV="0">
            <a:off x="6456426" y="2821941"/>
            <a:ext cx="257492" cy="9525"/>
          </a:xfrm>
          <a:custGeom>
            <a:pathLst>
              <a:path w="257492" h="9525">
                <a:moveTo>
                  <a:pt x="0" y="9525"/>
                </a:moveTo>
                <a:lnTo>
                  <a:pt x="257492" y="9525"/>
                </a:lnTo>
                <a:lnTo>
                  <a:pt x="25749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1" name="Freeform 221"/>
          <p:cNvSpPr/>
          <p:nvPr/>
        </p:nvSpPr>
        <p:spPr>
          <a:xfrm rot="0" flipH="0" flipV="0">
            <a:off x="6713855" y="282194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2" name="Freeform 222"/>
          <p:cNvSpPr/>
          <p:nvPr/>
        </p:nvSpPr>
        <p:spPr>
          <a:xfrm rot="0" flipH="0" flipV="0">
            <a:off x="6713855" y="282194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3" name="Freeform 223"/>
          <p:cNvSpPr/>
          <p:nvPr/>
        </p:nvSpPr>
        <p:spPr>
          <a:xfrm rot="0" flipH="0" flipV="0">
            <a:off x="4033901" y="2831529"/>
            <a:ext cx="9842" cy="228917"/>
          </a:xfrm>
          <a:custGeom>
            <a:pathLst>
              <a:path w="9842" h="228917">
                <a:moveTo>
                  <a:pt x="0" y="228917"/>
                </a:moveTo>
                <a:lnTo>
                  <a:pt x="9842" y="228917"/>
                </a:lnTo>
                <a:lnTo>
                  <a:pt x="9842" y="0"/>
                </a:lnTo>
                <a:lnTo>
                  <a:pt x="0" y="0"/>
                </a:lnTo>
                <a:lnTo>
                  <a:pt x="0" y="2289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4" name="Freeform 224"/>
          <p:cNvSpPr/>
          <p:nvPr/>
        </p:nvSpPr>
        <p:spPr>
          <a:xfrm rot="0" flipH="0" flipV="0">
            <a:off x="4033901" y="3060319"/>
            <a:ext cx="9842" cy="9525"/>
          </a:xfrm>
          <a:custGeom>
            <a:pathLst>
              <a:path w="9842" h="9525">
                <a:moveTo>
                  <a:pt x="0" y="9525"/>
                </a:moveTo>
                <a:lnTo>
                  <a:pt x="9842" y="9525"/>
                </a:lnTo>
                <a:lnTo>
                  <a:pt x="98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5" name="Freeform 225"/>
          <p:cNvSpPr/>
          <p:nvPr/>
        </p:nvSpPr>
        <p:spPr>
          <a:xfrm rot="0" flipH="0" flipV="0">
            <a:off x="4033901" y="3060319"/>
            <a:ext cx="9842" cy="9525"/>
          </a:xfrm>
          <a:custGeom>
            <a:pathLst>
              <a:path w="9842" h="9525">
                <a:moveTo>
                  <a:pt x="0" y="9525"/>
                </a:moveTo>
                <a:lnTo>
                  <a:pt x="9842" y="9525"/>
                </a:lnTo>
                <a:lnTo>
                  <a:pt x="98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6" name="Freeform 226"/>
          <p:cNvSpPr/>
          <p:nvPr/>
        </p:nvSpPr>
        <p:spPr>
          <a:xfrm rot="0" flipH="0" flipV="0">
            <a:off x="4043679" y="3060319"/>
            <a:ext cx="267018" cy="9525"/>
          </a:xfrm>
          <a:custGeom>
            <a:pathLst>
              <a:path w="267018" h="9525">
                <a:moveTo>
                  <a:pt x="0" y="9525"/>
                </a:moveTo>
                <a:lnTo>
                  <a:pt x="267018" y="9525"/>
                </a:lnTo>
                <a:lnTo>
                  <a:pt x="26701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7" name="Freeform 227"/>
          <p:cNvSpPr/>
          <p:nvPr/>
        </p:nvSpPr>
        <p:spPr>
          <a:xfrm rot="0" flipH="0" flipV="0">
            <a:off x="4310760" y="2831529"/>
            <a:ext cx="9525" cy="228917"/>
          </a:xfrm>
          <a:custGeom>
            <a:pathLst>
              <a:path w="9525" h="228917">
                <a:moveTo>
                  <a:pt x="0" y="228917"/>
                </a:moveTo>
                <a:lnTo>
                  <a:pt x="9525" y="228917"/>
                </a:lnTo>
                <a:lnTo>
                  <a:pt x="9525" y="0"/>
                </a:lnTo>
                <a:lnTo>
                  <a:pt x="0" y="0"/>
                </a:lnTo>
                <a:lnTo>
                  <a:pt x="0" y="2289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8" name="Freeform 228"/>
          <p:cNvSpPr/>
          <p:nvPr/>
        </p:nvSpPr>
        <p:spPr>
          <a:xfrm rot="0" flipH="0" flipV="0">
            <a:off x="4310760" y="306031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9" name="Freeform 229"/>
          <p:cNvSpPr/>
          <p:nvPr/>
        </p:nvSpPr>
        <p:spPr>
          <a:xfrm rot="0" flipH="0" flipV="0">
            <a:off x="4320285" y="3060319"/>
            <a:ext cx="257493" cy="9525"/>
          </a:xfrm>
          <a:custGeom>
            <a:pathLst>
              <a:path w="257493" h="9525">
                <a:moveTo>
                  <a:pt x="0" y="9525"/>
                </a:moveTo>
                <a:lnTo>
                  <a:pt x="257493" y="9525"/>
                </a:lnTo>
                <a:lnTo>
                  <a:pt x="257493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0" name="Freeform 230"/>
          <p:cNvSpPr/>
          <p:nvPr/>
        </p:nvSpPr>
        <p:spPr>
          <a:xfrm rot="0" flipH="0" flipV="0">
            <a:off x="4577715" y="2831529"/>
            <a:ext cx="9525" cy="228917"/>
          </a:xfrm>
          <a:custGeom>
            <a:pathLst>
              <a:path w="9525" h="228917">
                <a:moveTo>
                  <a:pt x="0" y="228917"/>
                </a:moveTo>
                <a:lnTo>
                  <a:pt x="9525" y="228917"/>
                </a:lnTo>
                <a:lnTo>
                  <a:pt x="9525" y="0"/>
                </a:lnTo>
                <a:lnTo>
                  <a:pt x="0" y="0"/>
                </a:lnTo>
                <a:lnTo>
                  <a:pt x="0" y="2289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1" name="Freeform 231"/>
          <p:cNvSpPr/>
          <p:nvPr/>
        </p:nvSpPr>
        <p:spPr>
          <a:xfrm rot="0" flipH="0" flipV="0">
            <a:off x="4577715" y="306031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2" name="Freeform 232"/>
          <p:cNvSpPr/>
          <p:nvPr/>
        </p:nvSpPr>
        <p:spPr>
          <a:xfrm rot="0" flipH="0" flipV="0">
            <a:off x="4587240" y="3060319"/>
            <a:ext cx="257492" cy="9525"/>
          </a:xfrm>
          <a:custGeom>
            <a:pathLst>
              <a:path w="257492" h="9525">
                <a:moveTo>
                  <a:pt x="0" y="9525"/>
                </a:moveTo>
                <a:lnTo>
                  <a:pt x="257492" y="9525"/>
                </a:lnTo>
                <a:lnTo>
                  <a:pt x="25749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3" name="Freeform 233"/>
          <p:cNvSpPr/>
          <p:nvPr/>
        </p:nvSpPr>
        <p:spPr>
          <a:xfrm rot="0" flipH="0" flipV="0">
            <a:off x="4844796" y="2831529"/>
            <a:ext cx="9525" cy="228917"/>
          </a:xfrm>
          <a:custGeom>
            <a:pathLst>
              <a:path w="9525" h="228917">
                <a:moveTo>
                  <a:pt x="0" y="228917"/>
                </a:moveTo>
                <a:lnTo>
                  <a:pt x="9525" y="228917"/>
                </a:lnTo>
                <a:lnTo>
                  <a:pt x="9525" y="0"/>
                </a:lnTo>
                <a:lnTo>
                  <a:pt x="0" y="0"/>
                </a:lnTo>
                <a:lnTo>
                  <a:pt x="0" y="2289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4" name="Freeform 234"/>
          <p:cNvSpPr/>
          <p:nvPr/>
        </p:nvSpPr>
        <p:spPr>
          <a:xfrm rot="0" flipH="0" flipV="0">
            <a:off x="4844796" y="306031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5" name="Freeform 235"/>
          <p:cNvSpPr/>
          <p:nvPr/>
        </p:nvSpPr>
        <p:spPr>
          <a:xfrm rot="0" flipH="0" flipV="0">
            <a:off x="4854321" y="3060319"/>
            <a:ext cx="257492" cy="9525"/>
          </a:xfrm>
          <a:custGeom>
            <a:pathLst>
              <a:path w="257492" h="9525">
                <a:moveTo>
                  <a:pt x="0" y="9525"/>
                </a:moveTo>
                <a:lnTo>
                  <a:pt x="257492" y="9525"/>
                </a:lnTo>
                <a:lnTo>
                  <a:pt x="25749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6" name="Freeform 236"/>
          <p:cNvSpPr/>
          <p:nvPr/>
        </p:nvSpPr>
        <p:spPr>
          <a:xfrm rot="0" flipH="0" flipV="0">
            <a:off x="5111750" y="2831529"/>
            <a:ext cx="9525" cy="228917"/>
          </a:xfrm>
          <a:custGeom>
            <a:pathLst>
              <a:path w="9525" h="228917">
                <a:moveTo>
                  <a:pt x="0" y="228917"/>
                </a:moveTo>
                <a:lnTo>
                  <a:pt x="9525" y="228917"/>
                </a:lnTo>
                <a:lnTo>
                  <a:pt x="9525" y="0"/>
                </a:lnTo>
                <a:lnTo>
                  <a:pt x="0" y="0"/>
                </a:lnTo>
                <a:lnTo>
                  <a:pt x="0" y="2289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7" name="Freeform 237"/>
          <p:cNvSpPr/>
          <p:nvPr/>
        </p:nvSpPr>
        <p:spPr>
          <a:xfrm rot="0" flipH="0" flipV="0">
            <a:off x="5111750" y="306031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8" name="Freeform 238"/>
          <p:cNvSpPr/>
          <p:nvPr/>
        </p:nvSpPr>
        <p:spPr>
          <a:xfrm rot="0" flipH="0" flipV="0">
            <a:off x="5121275" y="3060319"/>
            <a:ext cx="257492" cy="9525"/>
          </a:xfrm>
          <a:custGeom>
            <a:pathLst>
              <a:path w="257492" h="9525">
                <a:moveTo>
                  <a:pt x="0" y="9525"/>
                </a:moveTo>
                <a:lnTo>
                  <a:pt x="257492" y="9525"/>
                </a:lnTo>
                <a:lnTo>
                  <a:pt x="25749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9" name="Freeform 239"/>
          <p:cNvSpPr/>
          <p:nvPr/>
        </p:nvSpPr>
        <p:spPr>
          <a:xfrm rot="0" flipH="0" flipV="0">
            <a:off x="5378703" y="2831529"/>
            <a:ext cx="9525" cy="228917"/>
          </a:xfrm>
          <a:custGeom>
            <a:pathLst>
              <a:path w="9525" h="228917">
                <a:moveTo>
                  <a:pt x="0" y="228917"/>
                </a:moveTo>
                <a:lnTo>
                  <a:pt x="9525" y="228917"/>
                </a:lnTo>
                <a:lnTo>
                  <a:pt x="9525" y="0"/>
                </a:lnTo>
                <a:lnTo>
                  <a:pt x="0" y="0"/>
                </a:lnTo>
                <a:lnTo>
                  <a:pt x="0" y="2289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0" name="Freeform 240"/>
          <p:cNvSpPr/>
          <p:nvPr/>
        </p:nvSpPr>
        <p:spPr>
          <a:xfrm rot="0" flipH="0" flipV="0">
            <a:off x="5378703" y="306031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1" name="Freeform 241"/>
          <p:cNvSpPr/>
          <p:nvPr/>
        </p:nvSpPr>
        <p:spPr>
          <a:xfrm rot="0" flipH="0" flipV="0">
            <a:off x="5388228" y="3060319"/>
            <a:ext cx="257493" cy="9525"/>
          </a:xfrm>
          <a:custGeom>
            <a:pathLst>
              <a:path w="257493" h="9525">
                <a:moveTo>
                  <a:pt x="0" y="9525"/>
                </a:moveTo>
                <a:lnTo>
                  <a:pt x="257493" y="9525"/>
                </a:lnTo>
                <a:lnTo>
                  <a:pt x="257493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2" name="Freeform 242"/>
          <p:cNvSpPr/>
          <p:nvPr/>
        </p:nvSpPr>
        <p:spPr>
          <a:xfrm rot="0" flipH="0" flipV="0">
            <a:off x="5645784" y="2831529"/>
            <a:ext cx="9525" cy="228917"/>
          </a:xfrm>
          <a:custGeom>
            <a:pathLst>
              <a:path w="9525" h="228917">
                <a:moveTo>
                  <a:pt x="0" y="228917"/>
                </a:moveTo>
                <a:lnTo>
                  <a:pt x="9525" y="228917"/>
                </a:lnTo>
                <a:lnTo>
                  <a:pt x="9525" y="0"/>
                </a:lnTo>
                <a:lnTo>
                  <a:pt x="0" y="0"/>
                </a:lnTo>
                <a:lnTo>
                  <a:pt x="0" y="2289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3" name="Freeform 243"/>
          <p:cNvSpPr/>
          <p:nvPr/>
        </p:nvSpPr>
        <p:spPr>
          <a:xfrm rot="0" flipH="0" flipV="0">
            <a:off x="5645784" y="306031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4" name="Freeform 244"/>
          <p:cNvSpPr/>
          <p:nvPr/>
        </p:nvSpPr>
        <p:spPr>
          <a:xfrm rot="0" flipH="0" flipV="0">
            <a:off x="5655309" y="3060319"/>
            <a:ext cx="257493" cy="9525"/>
          </a:xfrm>
          <a:custGeom>
            <a:pathLst>
              <a:path w="257493" h="9525">
                <a:moveTo>
                  <a:pt x="0" y="9525"/>
                </a:moveTo>
                <a:lnTo>
                  <a:pt x="257493" y="9525"/>
                </a:lnTo>
                <a:lnTo>
                  <a:pt x="257493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5" name="Freeform 245"/>
          <p:cNvSpPr/>
          <p:nvPr/>
        </p:nvSpPr>
        <p:spPr>
          <a:xfrm rot="0" flipH="0" flipV="0">
            <a:off x="5912865" y="2831529"/>
            <a:ext cx="9525" cy="228917"/>
          </a:xfrm>
          <a:custGeom>
            <a:pathLst>
              <a:path w="9525" h="228917">
                <a:moveTo>
                  <a:pt x="0" y="228917"/>
                </a:moveTo>
                <a:lnTo>
                  <a:pt x="9525" y="228917"/>
                </a:lnTo>
                <a:lnTo>
                  <a:pt x="9525" y="0"/>
                </a:lnTo>
                <a:lnTo>
                  <a:pt x="0" y="0"/>
                </a:lnTo>
                <a:lnTo>
                  <a:pt x="0" y="2289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6" name="Freeform 246"/>
          <p:cNvSpPr/>
          <p:nvPr/>
        </p:nvSpPr>
        <p:spPr>
          <a:xfrm rot="0" flipH="0" flipV="0">
            <a:off x="5912865" y="306031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7" name="Freeform 247"/>
          <p:cNvSpPr/>
          <p:nvPr/>
        </p:nvSpPr>
        <p:spPr>
          <a:xfrm rot="0" flipH="0" flipV="0">
            <a:off x="5922390" y="3060319"/>
            <a:ext cx="257493" cy="9525"/>
          </a:xfrm>
          <a:custGeom>
            <a:pathLst>
              <a:path w="257493" h="9525">
                <a:moveTo>
                  <a:pt x="0" y="9525"/>
                </a:moveTo>
                <a:lnTo>
                  <a:pt x="257493" y="9525"/>
                </a:lnTo>
                <a:lnTo>
                  <a:pt x="257493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8" name="Freeform 248"/>
          <p:cNvSpPr/>
          <p:nvPr/>
        </p:nvSpPr>
        <p:spPr>
          <a:xfrm rot="0" flipH="0" flipV="0">
            <a:off x="6179820" y="2831529"/>
            <a:ext cx="9525" cy="228917"/>
          </a:xfrm>
          <a:custGeom>
            <a:pathLst>
              <a:path w="9525" h="228917">
                <a:moveTo>
                  <a:pt x="0" y="228917"/>
                </a:moveTo>
                <a:lnTo>
                  <a:pt x="9525" y="228917"/>
                </a:lnTo>
                <a:lnTo>
                  <a:pt x="9525" y="0"/>
                </a:lnTo>
                <a:lnTo>
                  <a:pt x="0" y="0"/>
                </a:lnTo>
                <a:lnTo>
                  <a:pt x="0" y="2289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9" name="Freeform 249"/>
          <p:cNvSpPr/>
          <p:nvPr/>
        </p:nvSpPr>
        <p:spPr>
          <a:xfrm rot="0" flipH="0" flipV="0">
            <a:off x="6179820" y="306031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0" name="Freeform 250"/>
          <p:cNvSpPr/>
          <p:nvPr/>
        </p:nvSpPr>
        <p:spPr>
          <a:xfrm rot="0" flipH="0" flipV="0">
            <a:off x="6189345" y="3060319"/>
            <a:ext cx="257492" cy="9525"/>
          </a:xfrm>
          <a:custGeom>
            <a:pathLst>
              <a:path w="257492" h="9525">
                <a:moveTo>
                  <a:pt x="0" y="9525"/>
                </a:moveTo>
                <a:lnTo>
                  <a:pt x="257492" y="9525"/>
                </a:lnTo>
                <a:lnTo>
                  <a:pt x="25749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1" name="Freeform 251"/>
          <p:cNvSpPr/>
          <p:nvPr/>
        </p:nvSpPr>
        <p:spPr>
          <a:xfrm rot="0" flipH="0" flipV="0">
            <a:off x="6446901" y="2831529"/>
            <a:ext cx="9525" cy="228917"/>
          </a:xfrm>
          <a:custGeom>
            <a:pathLst>
              <a:path w="9525" h="228917">
                <a:moveTo>
                  <a:pt x="0" y="228917"/>
                </a:moveTo>
                <a:lnTo>
                  <a:pt x="9525" y="228917"/>
                </a:lnTo>
                <a:lnTo>
                  <a:pt x="9525" y="0"/>
                </a:lnTo>
                <a:lnTo>
                  <a:pt x="0" y="0"/>
                </a:lnTo>
                <a:lnTo>
                  <a:pt x="0" y="2289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2" name="Freeform 252"/>
          <p:cNvSpPr/>
          <p:nvPr/>
        </p:nvSpPr>
        <p:spPr>
          <a:xfrm rot="0" flipH="0" flipV="0">
            <a:off x="6446901" y="306031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3" name="Freeform 253"/>
          <p:cNvSpPr/>
          <p:nvPr/>
        </p:nvSpPr>
        <p:spPr>
          <a:xfrm rot="0" flipH="0" flipV="0">
            <a:off x="6456426" y="3060319"/>
            <a:ext cx="257492" cy="9525"/>
          </a:xfrm>
          <a:custGeom>
            <a:pathLst>
              <a:path w="257492" h="9525">
                <a:moveTo>
                  <a:pt x="0" y="9525"/>
                </a:moveTo>
                <a:lnTo>
                  <a:pt x="257492" y="9525"/>
                </a:lnTo>
                <a:lnTo>
                  <a:pt x="25749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4" name="Freeform 254"/>
          <p:cNvSpPr/>
          <p:nvPr/>
        </p:nvSpPr>
        <p:spPr>
          <a:xfrm rot="0" flipH="0" flipV="0">
            <a:off x="6713855" y="2831529"/>
            <a:ext cx="9525" cy="228917"/>
          </a:xfrm>
          <a:custGeom>
            <a:pathLst>
              <a:path w="9525" h="228917">
                <a:moveTo>
                  <a:pt x="0" y="228917"/>
                </a:moveTo>
                <a:lnTo>
                  <a:pt x="9525" y="228917"/>
                </a:lnTo>
                <a:lnTo>
                  <a:pt x="9525" y="0"/>
                </a:lnTo>
                <a:lnTo>
                  <a:pt x="0" y="0"/>
                </a:lnTo>
                <a:lnTo>
                  <a:pt x="0" y="2289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5" name="Freeform 255"/>
          <p:cNvSpPr/>
          <p:nvPr/>
        </p:nvSpPr>
        <p:spPr>
          <a:xfrm rot="0" flipH="0" flipV="0">
            <a:off x="6713855" y="306031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6" name="Freeform 256"/>
          <p:cNvSpPr/>
          <p:nvPr/>
        </p:nvSpPr>
        <p:spPr>
          <a:xfrm rot="0" flipH="0" flipV="0">
            <a:off x="6713855" y="306031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7" name="Freeform 257"/>
          <p:cNvSpPr/>
          <p:nvPr/>
        </p:nvSpPr>
        <p:spPr>
          <a:xfrm rot="0" flipH="0" flipV="0">
            <a:off x="419734" y="3108008"/>
            <a:ext cx="66675" cy="200342"/>
          </a:xfrm>
          <a:custGeom>
            <a:pathLst>
              <a:path w="66675" h="200342">
                <a:moveTo>
                  <a:pt x="0" y="200342"/>
                </a:moveTo>
                <a:lnTo>
                  <a:pt x="66675" y="200342"/>
                </a:lnTo>
                <a:lnTo>
                  <a:pt x="6667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8" name="Freeform 258"/>
          <p:cNvSpPr/>
          <p:nvPr/>
        </p:nvSpPr>
        <p:spPr>
          <a:xfrm rot="0" flipH="0" flipV="0">
            <a:off x="7495920" y="3108008"/>
            <a:ext cx="76200" cy="200342"/>
          </a:xfrm>
          <a:custGeom>
            <a:pathLst>
              <a:path w="76200" h="200342">
                <a:moveTo>
                  <a:pt x="0" y="200342"/>
                </a:moveTo>
                <a:lnTo>
                  <a:pt x="76200" y="200342"/>
                </a:lnTo>
                <a:lnTo>
                  <a:pt x="76200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9" name="Freeform 259"/>
          <p:cNvSpPr/>
          <p:nvPr/>
        </p:nvSpPr>
        <p:spPr>
          <a:xfrm rot="0" flipH="0" flipV="0">
            <a:off x="486409" y="3108008"/>
            <a:ext cx="7009511" cy="200342"/>
          </a:xfrm>
          <a:custGeom>
            <a:pathLst>
              <a:path w="7009511" h="200342">
                <a:moveTo>
                  <a:pt x="0" y="200342"/>
                </a:moveTo>
                <a:lnTo>
                  <a:pt x="7009511" y="200342"/>
                </a:lnTo>
                <a:lnTo>
                  <a:pt x="7009511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0" name="Freeform 260"/>
          <p:cNvSpPr/>
          <p:nvPr/>
        </p:nvSpPr>
        <p:spPr>
          <a:xfrm rot="0" flipH="0" flipV="0">
            <a:off x="438784" y="33655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1" name="Freeform 261"/>
          <p:cNvSpPr/>
          <p:nvPr/>
        </p:nvSpPr>
        <p:spPr>
          <a:xfrm rot="0" flipH="0" flipV="0">
            <a:off x="438784" y="33655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2" name="Freeform 262"/>
          <p:cNvSpPr/>
          <p:nvPr/>
        </p:nvSpPr>
        <p:spPr>
          <a:xfrm rot="0" flipH="0" flipV="0">
            <a:off x="448309" y="3365500"/>
            <a:ext cx="2689225" cy="9525"/>
          </a:xfrm>
          <a:custGeom>
            <a:pathLst>
              <a:path w="2689225" h="9525">
                <a:moveTo>
                  <a:pt x="0" y="9525"/>
                </a:moveTo>
                <a:lnTo>
                  <a:pt x="2689225" y="9525"/>
                </a:lnTo>
                <a:lnTo>
                  <a:pt x="26892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3" name="Freeform 263"/>
          <p:cNvSpPr/>
          <p:nvPr/>
        </p:nvSpPr>
        <p:spPr>
          <a:xfrm rot="0" flipH="0" flipV="0">
            <a:off x="3137535" y="33655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4" name="Freeform 264"/>
          <p:cNvSpPr/>
          <p:nvPr/>
        </p:nvSpPr>
        <p:spPr>
          <a:xfrm rot="0" flipH="0" flipV="0">
            <a:off x="3137535" y="33655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5" name="Freeform 265"/>
          <p:cNvSpPr/>
          <p:nvPr/>
        </p:nvSpPr>
        <p:spPr>
          <a:xfrm rot="0" flipH="0" flipV="0">
            <a:off x="4043679" y="33655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6" name="Freeform 266"/>
          <p:cNvSpPr/>
          <p:nvPr/>
        </p:nvSpPr>
        <p:spPr>
          <a:xfrm rot="0" flipH="0" flipV="0">
            <a:off x="4043679" y="33655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7" name="Freeform 267"/>
          <p:cNvSpPr/>
          <p:nvPr/>
        </p:nvSpPr>
        <p:spPr>
          <a:xfrm rot="0" flipH="0" flipV="0">
            <a:off x="4053204" y="3365500"/>
            <a:ext cx="2670175" cy="9525"/>
          </a:xfrm>
          <a:custGeom>
            <a:pathLst>
              <a:path w="2670175" h="9525">
                <a:moveTo>
                  <a:pt x="0" y="9525"/>
                </a:moveTo>
                <a:lnTo>
                  <a:pt x="2670175" y="9525"/>
                </a:lnTo>
                <a:lnTo>
                  <a:pt x="267017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8" name="Freeform 268"/>
          <p:cNvSpPr/>
          <p:nvPr/>
        </p:nvSpPr>
        <p:spPr>
          <a:xfrm rot="0" flipH="0" flipV="0">
            <a:off x="6723380" y="33655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9" name="Freeform 269"/>
          <p:cNvSpPr/>
          <p:nvPr/>
        </p:nvSpPr>
        <p:spPr>
          <a:xfrm rot="0" flipH="0" flipV="0">
            <a:off x="6723380" y="33655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0" name="Freeform 270"/>
          <p:cNvSpPr/>
          <p:nvPr/>
        </p:nvSpPr>
        <p:spPr>
          <a:xfrm rot="0" flipH="0" flipV="0">
            <a:off x="438784" y="3374962"/>
            <a:ext cx="9525" cy="200342"/>
          </a:xfrm>
          <a:custGeom>
            <a:pathLst>
              <a:path w="9525" h="200342">
                <a:moveTo>
                  <a:pt x="0" y="200342"/>
                </a:moveTo>
                <a:lnTo>
                  <a:pt x="9525" y="200342"/>
                </a:lnTo>
                <a:lnTo>
                  <a:pt x="952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1" name="Freeform 271"/>
          <p:cNvSpPr/>
          <p:nvPr/>
        </p:nvSpPr>
        <p:spPr>
          <a:xfrm rot="0" flipH="0" flipV="0">
            <a:off x="438784" y="357530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2" name="Freeform 272"/>
          <p:cNvSpPr/>
          <p:nvPr/>
        </p:nvSpPr>
        <p:spPr>
          <a:xfrm rot="0" flipH="0" flipV="0">
            <a:off x="438784" y="357530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3" name="Freeform 273"/>
          <p:cNvSpPr/>
          <p:nvPr/>
        </p:nvSpPr>
        <p:spPr>
          <a:xfrm rot="0" flipH="0" flipV="0">
            <a:off x="448309" y="3575304"/>
            <a:ext cx="2689225" cy="9525"/>
          </a:xfrm>
          <a:custGeom>
            <a:pathLst>
              <a:path w="2689225" h="9525">
                <a:moveTo>
                  <a:pt x="0" y="9525"/>
                </a:moveTo>
                <a:lnTo>
                  <a:pt x="2689225" y="9525"/>
                </a:lnTo>
                <a:lnTo>
                  <a:pt x="26892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4" name="Freeform 274"/>
          <p:cNvSpPr/>
          <p:nvPr/>
        </p:nvSpPr>
        <p:spPr>
          <a:xfrm rot="0" flipH="0" flipV="0">
            <a:off x="3137535" y="3374962"/>
            <a:ext cx="9525" cy="200342"/>
          </a:xfrm>
          <a:custGeom>
            <a:pathLst>
              <a:path w="9525" h="200342">
                <a:moveTo>
                  <a:pt x="0" y="200342"/>
                </a:moveTo>
                <a:lnTo>
                  <a:pt x="9525" y="200342"/>
                </a:lnTo>
                <a:lnTo>
                  <a:pt x="952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5" name="Freeform 275"/>
          <p:cNvSpPr/>
          <p:nvPr/>
        </p:nvSpPr>
        <p:spPr>
          <a:xfrm rot="0" flipH="0" flipV="0">
            <a:off x="3137535" y="357530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6" name="Freeform 276"/>
          <p:cNvSpPr/>
          <p:nvPr/>
        </p:nvSpPr>
        <p:spPr>
          <a:xfrm rot="0" flipH="0" flipV="0">
            <a:off x="3137535" y="357530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7" name="Freeform 277"/>
          <p:cNvSpPr/>
          <p:nvPr/>
        </p:nvSpPr>
        <p:spPr>
          <a:xfrm rot="0" flipH="0" flipV="0">
            <a:off x="4043679" y="3374962"/>
            <a:ext cx="9525" cy="200342"/>
          </a:xfrm>
          <a:custGeom>
            <a:pathLst>
              <a:path w="9525" h="200342">
                <a:moveTo>
                  <a:pt x="0" y="200342"/>
                </a:moveTo>
                <a:lnTo>
                  <a:pt x="9525" y="200342"/>
                </a:lnTo>
                <a:lnTo>
                  <a:pt x="952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8" name="Freeform 278"/>
          <p:cNvSpPr/>
          <p:nvPr/>
        </p:nvSpPr>
        <p:spPr>
          <a:xfrm rot="0" flipH="0" flipV="0">
            <a:off x="4043679" y="357530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9" name="Freeform 279"/>
          <p:cNvSpPr/>
          <p:nvPr/>
        </p:nvSpPr>
        <p:spPr>
          <a:xfrm rot="0" flipH="0" flipV="0">
            <a:off x="4043679" y="357530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0" name="Freeform 280"/>
          <p:cNvSpPr/>
          <p:nvPr/>
        </p:nvSpPr>
        <p:spPr>
          <a:xfrm rot="0" flipH="0" flipV="0">
            <a:off x="4053204" y="3575304"/>
            <a:ext cx="2670175" cy="9525"/>
          </a:xfrm>
          <a:custGeom>
            <a:pathLst>
              <a:path w="2670175" h="9525">
                <a:moveTo>
                  <a:pt x="0" y="9525"/>
                </a:moveTo>
                <a:lnTo>
                  <a:pt x="2670175" y="9525"/>
                </a:lnTo>
                <a:lnTo>
                  <a:pt x="267017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1" name="Freeform 281"/>
          <p:cNvSpPr/>
          <p:nvPr/>
        </p:nvSpPr>
        <p:spPr>
          <a:xfrm rot="0" flipH="0" flipV="0">
            <a:off x="6723380" y="3374962"/>
            <a:ext cx="9525" cy="200342"/>
          </a:xfrm>
          <a:custGeom>
            <a:pathLst>
              <a:path w="9525" h="200342">
                <a:moveTo>
                  <a:pt x="0" y="200342"/>
                </a:moveTo>
                <a:lnTo>
                  <a:pt x="9525" y="200342"/>
                </a:lnTo>
                <a:lnTo>
                  <a:pt x="952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2" name="Freeform 282"/>
          <p:cNvSpPr/>
          <p:nvPr/>
        </p:nvSpPr>
        <p:spPr>
          <a:xfrm rot="0" flipH="0" flipV="0">
            <a:off x="6723380" y="357530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3" name="Freeform 283"/>
          <p:cNvSpPr/>
          <p:nvPr/>
        </p:nvSpPr>
        <p:spPr>
          <a:xfrm rot="0" flipH="0" flipV="0">
            <a:off x="6723380" y="357530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4" name="Freeform 284"/>
          <p:cNvSpPr/>
          <p:nvPr/>
        </p:nvSpPr>
        <p:spPr>
          <a:xfrm rot="0" flipH="0" flipV="0">
            <a:off x="438784" y="368007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5" name="Freeform 285"/>
          <p:cNvSpPr/>
          <p:nvPr/>
        </p:nvSpPr>
        <p:spPr>
          <a:xfrm rot="0" flipH="0" flipV="0">
            <a:off x="438784" y="368007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6" name="Freeform 286"/>
          <p:cNvSpPr/>
          <p:nvPr/>
        </p:nvSpPr>
        <p:spPr>
          <a:xfrm rot="0" flipH="0" flipV="0">
            <a:off x="448309" y="3680079"/>
            <a:ext cx="6275071" cy="9525"/>
          </a:xfrm>
          <a:custGeom>
            <a:pathLst>
              <a:path w="6275071" h="9525">
                <a:moveTo>
                  <a:pt x="0" y="9525"/>
                </a:moveTo>
                <a:lnTo>
                  <a:pt x="6275071" y="9525"/>
                </a:lnTo>
                <a:lnTo>
                  <a:pt x="6275071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7" name="Freeform 287"/>
          <p:cNvSpPr/>
          <p:nvPr/>
        </p:nvSpPr>
        <p:spPr>
          <a:xfrm rot="0" flipH="0" flipV="0">
            <a:off x="6723380" y="368007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8" name="Freeform 288"/>
          <p:cNvSpPr/>
          <p:nvPr/>
        </p:nvSpPr>
        <p:spPr>
          <a:xfrm rot="0" flipH="0" flipV="0">
            <a:off x="6723380" y="368007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9" name="Freeform 289"/>
          <p:cNvSpPr/>
          <p:nvPr/>
        </p:nvSpPr>
        <p:spPr>
          <a:xfrm rot="0" flipH="0" flipV="0">
            <a:off x="438784" y="3689668"/>
            <a:ext cx="9525" cy="200342"/>
          </a:xfrm>
          <a:custGeom>
            <a:pathLst>
              <a:path w="9525" h="200342">
                <a:moveTo>
                  <a:pt x="0" y="200342"/>
                </a:moveTo>
                <a:lnTo>
                  <a:pt x="9525" y="200342"/>
                </a:lnTo>
                <a:lnTo>
                  <a:pt x="952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0" name="Freeform 290"/>
          <p:cNvSpPr/>
          <p:nvPr/>
        </p:nvSpPr>
        <p:spPr>
          <a:xfrm rot="0" flipH="0" flipV="0">
            <a:off x="438784" y="389001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1" name="Freeform 291"/>
          <p:cNvSpPr/>
          <p:nvPr/>
        </p:nvSpPr>
        <p:spPr>
          <a:xfrm rot="0" flipH="0" flipV="0">
            <a:off x="438784" y="389001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2" name="Freeform 292"/>
          <p:cNvSpPr/>
          <p:nvPr/>
        </p:nvSpPr>
        <p:spPr>
          <a:xfrm rot="0" flipH="0" flipV="0">
            <a:off x="448309" y="3890010"/>
            <a:ext cx="6275071" cy="9525"/>
          </a:xfrm>
          <a:custGeom>
            <a:pathLst>
              <a:path w="6275071" h="9525">
                <a:moveTo>
                  <a:pt x="0" y="9525"/>
                </a:moveTo>
                <a:lnTo>
                  <a:pt x="6275071" y="9525"/>
                </a:lnTo>
                <a:lnTo>
                  <a:pt x="6275071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3" name="Freeform 293"/>
          <p:cNvSpPr/>
          <p:nvPr/>
        </p:nvSpPr>
        <p:spPr>
          <a:xfrm rot="0" flipH="0" flipV="0">
            <a:off x="6723380" y="3689668"/>
            <a:ext cx="9525" cy="200342"/>
          </a:xfrm>
          <a:custGeom>
            <a:pathLst>
              <a:path w="9525" h="200342">
                <a:moveTo>
                  <a:pt x="0" y="200342"/>
                </a:moveTo>
                <a:lnTo>
                  <a:pt x="9525" y="200342"/>
                </a:lnTo>
                <a:lnTo>
                  <a:pt x="952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4" name="Freeform 294"/>
          <p:cNvSpPr/>
          <p:nvPr/>
        </p:nvSpPr>
        <p:spPr>
          <a:xfrm rot="0" flipH="0" flipV="0">
            <a:off x="6723380" y="389001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5" name="Freeform 295"/>
          <p:cNvSpPr/>
          <p:nvPr/>
        </p:nvSpPr>
        <p:spPr>
          <a:xfrm rot="0" flipH="0" flipV="0">
            <a:off x="6723380" y="389001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6" name="Freeform 296"/>
          <p:cNvSpPr/>
          <p:nvPr/>
        </p:nvSpPr>
        <p:spPr>
          <a:xfrm rot="0" flipH="0" flipV="0">
            <a:off x="419734" y="399478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7" name="Freeform 297"/>
          <p:cNvSpPr/>
          <p:nvPr/>
        </p:nvSpPr>
        <p:spPr>
          <a:xfrm rot="0" flipH="0" flipV="0">
            <a:off x="419734" y="399478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8" name="Freeform 298"/>
          <p:cNvSpPr/>
          <p:nvPr/>
        </p:nvSpPr>
        <p:spPr>
          <a:xfrm rot="0" flipH="0" flipV="0">
            <a:off x="429259" y="3994785"/>
            <a:ext cx="2613025" cy="9525"/>
          </a:xfrm>
          <a:custGeom>
            <a:pathLst>
              <a:path w="2613025" h="9525">
                <a:moveTo>
                  <a:pt x="0" y="9525"/>
                </a:moveTo>
                <a:lnTo>
                  <a:pt x="2613025" y="9525"/>
                </a:lnTo>
                <a:lnTo>
                  <a:pt x="26130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9" name="Freeform 299"/>
          <p:cNvSpPr/>
          <p:nvPr/>
        </p:nvSpPr>
        <p:spPr>
          <a:xfrm rot="0" flipH="0" flipV="0">
            <a:off x="3042285" y="399478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0" name="Freeform 300"/>
          <p:cNvSpPr/>
          <p:nvPr/>
        </p:nvSpPr>
        <p:spPr>
          <a:xfrm rot="0" flipH="0" flipV="0">
            <a:off x="3042285" y="399478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1" name="Freeform 301"/>
          <p:cNvSpPr/>
          <p:nvPr/>
        </p:nvSpPr>
        <p:spPr>
          <a:xfrm rot="0" flipH="0" flipV="0">
            <a:off x="4024376" y="399478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2" name="Freeform 302"/>
          <p:cNvSpPr/>
          <p:nvPr/>
        </p:nvSpPr>
        <p:spPr>
          <a:xfrm rot="0" flipH="0" flipV="0">
            <a:off x="4024376" y="399478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3" name="Freeform 303"/>
          <p:cNvSpPr/>
          <p:nvPr/>
        </p:nvSpPr>
        <p:spPr>
          <a:xfrm rot="0" flipH="0" flipV="0">
            <a:off x="4033901" y="3994785"/>
            <a:ext cx="2699131" cy="9525"/>
          </a:xfrm>
          <a:custGeom>
            <a:pathLst>
              <a:path w="2699131" h="9525">
                <a:moveTo>
                  <a:pt x="0" y="9525"/>
                </a:moveTo>
                <a:lnTo>
                  <a:pt x="2699131" y="9525"/>
                </a:lnTo>
                <a:lnTo>
                  <a:pt x="2699131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4" name="Freeform 304"/>
          <p:cNvSpPr/>
          <p:nvPr/>
        </p:nvSpPr>
        <p:spPr>
          <a:xfrm rot="0" flipH="0" flipV="0">
            <a:off x="6732905" y="399478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5" name="Freeform 305"/>
          <p:cNvSpPr/>
          <p:nvPr/>
        </p:nvSpPr>
        <p:spPr>
          <a:xfrm rot="0" flipH="0" flipV="0">
            <a:off x="6732905" y="399478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6" name="Freeform 306"/>
          <p:cNvSpPr/>
          <p:nvPr/>
        </p:nvSpPr>
        <p:spPr>
          <a:xfrm rot="0" flipH="0" flipV="0">
            <a:off x="419734" y="4004310"/>
            <a:ext cx="9525" cy="200025"/>
          </a:xfrm>
          <a:custGeom>
            <a:pathLst>
              <a:path w="9525" h="200025">
                <a:moveTo>
                  <a:pt x="0" y="200025"/>
                </a:moveTo>
                <a:lnTo>
                  <a:pt x="9525" y="200025"/>
                </a:lnTo>
                <a:lnTo>
                  <a:pt x="9525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7" name="Freeform 307"/>
          <p:cNvSpPr/>
          <p:nvPr/>
        </p:nvSpPr>
        <p:spPr>
          <a:xfrm rot="0" flipH="0" flipV="0">
            <a:off x="419734" y="420433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8" name="Freeform 308"/>
          <p:cNvSpPr/>
          <p:nvPr/>
        </p:nvSpPr>
        <p:spPr>
          <a:xfrm rot="0" flipH="0" flipV="0">
            <a:off x="419734" y="420433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9" name="Freeform 309"/>
          <p:cNvSpPr/>
          <p:nvPr/>
        </p:nvSpPr>
        <p:spPr>
          <a:xfrm rot="0" flipH="0" flipV="0">
            <a:off x="429259" y="4204335"/>
            <a:ext cx="2613025" cy="9525"/>
          </a:xfrm>
          <a:custGeom>
            <a:pathLst>
              <a:path w="2613025" h="9525">
                <a:moveTo>
                  <a:pt x="0" y="9525"/>
                </a:moveTo>
                <a:lnTo>
                  <a:pt x="2613025" y="9525"/>
                </a:lnTo>
                <a:lnTo>
                  <a:pt x="26130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0" name="Freeform 310"/>
          <p:cNvSpPr/>
          <p:nvPr/>
        </p:nvSpPr>
        <p:spPr>
          <a:xfrm rot="0" flipH="0" flipV="0">
            <a:off x="3042285" y="4004310"/>
            <a:ext cx="9525" cy="200025"/>
          </a:xfrm>
          <a:custGeom>
            <a:pathLst>
              <a:path w="9525" h="200025">
                <a:moveTo>
                  <a:pt x="0" y="200025"/>
                </a:moveTo>
                <a:lnTo>
                  <a:pt x="9525" y="200025"/>
                </a:lnTo>
                <a:lnTo>
                  <a:pt x="9525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1" name="Freeform 311"/>
          <p:cNvSpPr/>
          <p:nvPr/>
        </p:nvSpPr>
        <p:spPr>
          <a:xfrm rot="0" flipH="0" flipV="0">
            <a:off x="3042285" y="420433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2" name="Freeform 312"/>
          <p:cNvSpPr/>
          <p:nvPr/>
        </p:nvSpPr>
        <p:spPr>
          <a:xfrm rot="0" flipH="0" flipV="0">
            <a:off x="3042285" y="420433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3" name="Freeform 313"/>
          <p:cNvSpPr/>
          <p:nvPr/>
        </p:nvSpPr>
        <p:spPr>
          <a:xfrm rot="0" flipH="0" flipV="0">
            <a:off x="4024376" y="4004310"/>
            <a:ext cx="9525" cy="200025"/>
          </a:xfrm>
          <a:custGeom>
            <a:pathLst>
              <a:path w="9525" h="200025">
                <a:moveTo>
                  <a:pt x="0" y="200025"/>
                </a:moveTo>
                <a:lnTo>
                  <a:pt x="9525" y="200025"/>
                </a:lnTo>
                <a:lnTo>
                  <a:pt x="9525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4" name="Freeform 314"/>
          <p:cNvSpPr/>
          <p:nvPr/>
        </p:nvSpPr>
        <p:spPr>
          <a:xfrm rot="0" flipH="0" flipV="0">
            <a:off x="4024376" y="420433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5" name="Freeform 315"/>
          <p:cNvSpPr/>
          <p:nvPr/>
        </p:nvSpPr>
        <p:spPr>
          <a:xfrm rot="0" flipH="0" flipV="0">
            <a:off x="4024376" y="420433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6" name="Freeform 316"/>
          <p:cNvSpPr/>
          <p:nvPr/>
        </p:nvSpPr>
        <p:spPr>
          <a:xfrm rot="0" flipH="0" flipV="0">
            <a:off x="4033901" y="4204335"/>
            <a:ext cx="2699131" cy="9525"/>
          </a:xfrm>
          <a:custGeom>
            <a:pathLst>
              <a:path w="2699131" h="9525">
                <a:moveTo>
                  <a:pt x="0" y="9525"/>
                </a:moveTo>
                <a:lnTo>
                  <a:pt x="2699131" y="9525"/>
                </a:lnTo>
                <a:lnTo>
                  <a:pt x="2699131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7" name="Freeform 317"/>
          <p:cNvSpPr/>
          <p:nvPr/>
        </p:nvSpPr>
        <p:spPr>
          <a:xfrm rot="0" flipH="0" flipV="0">
            <a:off x="6732905" y="4004310"/>
            <a:ext cx="9525" cy="200025"/>
          </a:xfrm>
          <a:custGeom>
            <a:pathLst>
              <a:path w="9525" h="200025">
                <a:moveTo>
                  <a:pt x="0" y="200025"/>
                </a:moveTo>
                <a:lnTo>
                  <a:pt x="9525" y="200025"/>
                </a:lnTo>
                <a:lnTo>
                  <a:pt x="9525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8" name="Freeform 318"/>
          <p:cNvSpPr/>
          <p:nvPr/>
        </p:nvSpPr>
        <p:spPr>
          <a:xfrm rot="0" flipH="0" flipV="0">
            <a:off x="6732905" y="420433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9" name="Freeform 319"/>
          <p:cNvSpPr/>
          <p:nvPr/>
        </p:nvSpPr>
        <p:spPr>
          <a:xfrm rot="0" flipH="0" flipV="0">
            <a:off x="6732905" y="420433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0" name="Freeform 320"/>
          <p:cNvSpPr/>
          <p:nvPr/>
        </p:nvSpPr>
        <p:spPr>
          <a:xfrm rot="0" flipH="0" flipV="0">
            <a:off x="4024376" y="43094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1" name="Freeform 321"/>
          <p:cNvSpPr/>
          <p:nvPr/>
        </p:nvSpPr>
        <p:spPr>
          <a:xfrm rot="0" flipH="0" flipV="0">
            <a:off x="4024376" y="43094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2" name="Freeform 322"/>
          <p:cNvSpPr/>
          <p:nvPr/>
        </p:nvSpPr>
        <p:spPr>
          <a:xfrm rot="0" flipH="0" flipV="0">
            <a:off x="4033901" y="4309491"/>
            <a:ext cx="2699131" cy="9525"/>
          </a:xfrm>
          <a:custGeom>
            <a:pathLst>
              <a:path w="2699131" h="9525">
                <a:moveTo>
                  <a:pt x="0" y="9525"/>
                </a:moveTo>
                <a:lnTo>
                  <a:pt x="2699131" y="9525"/>
                </a:lnTo>
                <a:lnTo>
                  <a:pt x="2699131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3" name="Freeform 323"/>
          <p:cNvSpPr/>
          <p:nvPr/>
        </p:nvSpPr>
        <p:spPr>
          <a:xfrm rot="0" flipH="0" flipV="0">
            <a:off x="6732905" y="43094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4" name="Freeform 324"/>
          <p:cNvSpPr/>
          <p:nvPr/>
        </p:nvSpPr>
        <p:spPr>
          <a:xfrm rot="0" flipH="0" flipV="0">
            <a:off x="6732905" y="43094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5" name="Freeform 325"/>
          <p:cNvSpPr/>
          <p:nvPr/>
        </p:nvSpPr>
        <p:spPr>
          <a:xfrm rot="0" flipH="0" flipV="0">
            <a:off x="4024376" y="4319016"/>
            <a:ext cx="9525" cy="200025"/>
          </a:xfrm>
          <a:custGeom>
            <a:pathLst>
              <a:path w="9525" h="200025">
                <a:moveTo>
                  <a:pt x="0" y="200025"/>
                </a:moveTo>
                <a:lnTo>
                  <a:pt x="9525" y="200025"/>
                </a:lnTo>
                <a:lnTo>
                  <a:pt x="9525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6" name="Freeform 326"/>
          <p:cNvSpPr/>
          <p:nvPr/>
        </p:nvSpPr>
        <p:spPr>
          <a:xfrm rot="0" flipH="0" flipV="0">
            <a:off x="4024376" y="451904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7" name="Freeform 327"/>
          <p:cNvSpPr/>
          <p:nvPr/>
        </p:nvSpPr>
        <p:spPr>
          <a:xfrm rot="0" flipH="0" flipV="0">
            <a:off x="4024376" y="451904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8" name="Freeform 328"/>
          <p:cNvSpPr/>
          <p:nvPr/>
        </p:nvSpPr>
        <p:spPr>
          <a:xfrm rot="0" flipH="0" flipV="0">
            <a:off x="4033901" y="4519041"/>
            <a:ext cx="2699131" cy="9525"/>
          </a:xfrm>
          <a:custGeom>
            <a:pathLst>
              <a:path w="2699131" h="9525">
                <a:moveTo>
                  <a:pt x="0" y="9525"/>
                </a:moveTo>
                <a:lnTo>
                  <a:pt x="2699131" y="9525"/>
                </a:lnTo>
                <a:lnTo>
                  <a:pt x="2699131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9" name="Freeform 329"/>
          <p:cNvSpPr/>
          <p:nvPr/>
        </p:nvSpPr>
        <p:spPr>
          <a:xfrm rot="0" flipH="0" flipV="0">
            <a:off x="6732905" y="4319016"/>
            <a:ext cx="9525" cy="200025"/>
          </a:xfrm>
          <a:custGeom>
            <a:pathLst>
              <a:path w="9525" h="200025">
                <a:moveTo>
                  <a:pt x="0" y="200025"/>
                </a:moveTo>
                <a:lnTo>
                  <a:pt x="9525" y="200025"/>
                </a:lnTo>
                <a:lnTo>
                  <a:pt x="9525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0" name="Freeform 330"/>
          <p:cNvSpPr/>
          <p:nvPr/>
        </p:nvSpPr>
        <p:spPr>
          <a:xfrm rot="0" flipH="0" flipV="0">
            <a:off x="6732905" y="451904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1" name="Freeform 331"/>
          <p:cNvSpPr/>
          <p:nvPr/>
        </p:nvSpPr>
        <p:spPr>
          <a:xfrm rot="0" flipH="0" flipV="0">
            <a:off x="6732905" y="451904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2" name="Freeform 332"/>
          <p:cNvSpPr/>
          <p:nvPr/>
        </p:nvSpPr>
        <p:spPr>
          <a:xfrm rot="0" flipH="0" flipV="0">
            <a:off x="419734" y="4624071"/>
            <a:ext cx="66675" cy="200025"/>
          </a:xfrm>
          <a:custGeom>
            <a:pathLst>
              <a:path w="66675" h="200025">
                <a:moveTo>
                  <a:pt x="0" y="200025"/>
                </a:moveTo>
                <a:lnTo>
                  <a:pt x="66675" y="200025"/>
                </a:lnTo>
                <a:lnTo>
                  <a:pt x="66675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3" name="Freeform 333"/>
          <p:cNvSpPr/>
          <p:nvPr/>
        </p:nvSpPr>
        <p:spPr>
          <a:xfrm rot="0" flipH="0" flipV="0">
            <a:off x="7495920" y="4624071"/>
            <a:ext cx="76200" cy="200025"/>
          </a:xfrm>
          <a:custGeom>
            <a:pathLst>
              <a:path w="76200" h="200025">
                <a:moveTo>
                  <a:pt x="0" y="200025"/>
                </a:moveTo>
                <a:lnTo>
                  <a:pt x="76200" y="200025"/>
                </a:lnTo>
                <a:lnTo>
                  <a:pt x="76200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4" name="Freeform 334"/>
          <p:cNvSpPr/>
          <p:nvPr/>
        </p:nvSpPr>
        <p:spPr>
          <a:xfrm rot="0" flipH="0" flipV="0">
            <a:off x="486409" y="4624071"/>
            <a:ext cx="7009511" cy="200025"/>
          </a:xfrm>
          <a:custGeom>
            <a:pathLst>
              <a:path w="7009511" h="200025">
                <a:moveTo>
                  <a:pt x="0" y="200025"/>
                </a:moveTo>
                <a:lnTo>
                  <a:pt x="7009511" y="200025"/>
                </a:lnTo>
                <a:lnTo>
                  <a:pt x="7009511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5" name="Freeform 335"/>
          <p:cNvSpPr/>
          <p:nvPr/>
        </p:nvSpPr>
        <p:spPr>
          <a:xfrm rot="0" flipH="0" flipV="0">
            <a:off x="1335024" y="488124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6" name="Freeform 336"/>
          <p:cNvSpPr/>
          <p:nvPr/>
        </p:nvSpPr>
        <p:spPr>
          <a:xfrm rot="0" flipH="0" flipV="0">
            <a:off x="1335024" y="488124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7" name="Freeform 337"/>
          <p:cNvSpPr/>
          <p:nvPr/>
        </p:nvSpPr>
        <p:spPr>
          <a:xfrm rot="0" flipH="0" flipV="0">
            <a:off x="1344549" y="4881246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8" name="Freeform 338"/>
          <p:cNvSpPr/>
          <p:nvPr/>
        </p:nvSpPr>
        <p:spPr>
          <a:xfrm rot="0" flipH="0" flipV="0">
            <a:off x="1592580" y="488124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9" name="Freeform 339"/>
          <p:cNvSpPr/>
          <p:nvPr/>
        </p:nvSpPr>
        <p:spPr>
          <a:xfrm rot="0" flipH="0" flipV="0">
            <a:off x="1602105" y="4881246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0" name="Freeform 340"/>
          <p:cNvSpPr/>
          <p:nvPr/>
        </p:nvSpPr>
        <p:spPr>
          <a:xfrm rot="0" flipH="0" flipV="0">
            <a:off x="1850135" y="488124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1" name="Freeform 341"/>
          <p:cNvSpPr/>
          <p:nvPr/>
        </p:nvSpPr>
        <p:spPr>
          <a:xfrm rot="0" flipH="0" flipV="0">
            <a:off x="1859660" y="4881246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2" name="Freeform 342"/>
          <p:cNvSpPr/>
          <p:nvPr/>
        </p:nvSpPr>
        <p:spPr>
          <a:xfrm rot="0" flipH="0" flipV="0">
            <a:off x="2107564" y="488124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3" name="Freeform 343"/>
          <p:cNvSpPr/>
          <p:nvPr/>
        </p:nvSpPr>
        <p:spPr>
          <a:xfrm rot="0" flipH="0" flipV="0">
            <a:off x="2117089" y="4881246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4" name="Freeform 344"/>
          <p:cNvSpPr/>
          <p:nvPr/>
        </p:nvSpPr>
        <p:spPr>
          <a:xfrm rot="0" flipH="0" flipV="0">
            <a:off x="2365120" y="488124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5" name="Freeform 345"/>
          <p:cNvSpPr/>
          <p:nvPr/>
        </p:nvSpPr>
        <p:spPr>
          <a:xfrm rot="0" flipH="0" flipV="0">
            <a:off x="2374645" y="4881246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6" name="Freeform 346"/>
          <p:cNvSpPr/>
          <p:nvPr/>
        </p:nvSpPr>
        <p:spPr>
          <a:xfrm rot="0" flipH="0" flipV="0">
            <a:off x="2622550" y="488124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7" name="Freeform 347"/>
          <p:cNvSpPr/>
          <p:nvPr/>
        </p:nvSpPr>
        <p:spPr>
          <a:xfrm rot="0" flipH="0" flipV="0">
            <a:off x="2632075" y="4881246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8" name="Freeform 348"/>
          <p:cNvSpPr/>
          <p:nvPr/>
        </p:nvSpPr>
        <p:spPr>
          <a:xfrm rot="0" flipH="0" flipV="0">
            <a:off x="2880105" y="488124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9" name="Freeform 349"/>
          <p:cNvSpPr/>
          <p:nvPr/>
        </p:nvSpPr>
        <p:spPr>
          <a:xfrm rot="0" flipH="0" flipV="0">
            <a:off x="2889630" y="4881246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0" name="Freeform 350"/>
          <p:cNvSpPr/>
          <p:nvPr/>
        </p:nvSpPr>
        <p:spPr>
          <a:xfrm rot="0" flipH="0" flipV="0">
            <a:off x="3137535" y="488124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1" name="Freeform 351"/>
          <p:cNvSpPr/>
          <p:nvPr/>
        </p:nvSpPr>
        <p:spPr>
          <a:xfrm rot="0" flipH="0" flipV="0">
            <a:off x="3147060" y="4881246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2" name="Freeform 352"/>
          <p:cNvSpPr/>
          <p:nvPr/>
        </p:nvSpPr>
        <p:spPr>
          <a:xfrm rot="0" flipH="0" flipV="0">
            <a:off x="3395090" y="488124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3" name="Freeform 353"/>
          <p:cNvSpPr/>
          <p:nvPr/>
        </p:nvSpPr>
        <p:spPr>
          <a:xfrm rot="0" flipH="0" flipV="0">
            <a:off x="3404615" y="4881246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4" name="Freeform 354"/>
          <p:cNvSpPr/>
          <p:nvPr/>
        </p:nvSpPr>
        <p:spPr>
          <a:xfrm rot="0" flipH="0" flipV="0">
            <a:off x="3652520" y="488124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5" name="Freeform 355"/>
          <p:cNvSpPr/>
          <p:nvPr/>
        </p:nvSpPr>
        <p:spPr>
          <a:xfrm rot="0" flipH="0" flipV="0">
            <a:off x="3662045" y="4881246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6" name="Freeform 356"/>
          <p:cNvSpPr/>
          <p:nvPr/>
        </p:nvSpPr>
        <p:spPr>
          <a:xfrm rot="0" flipH="0" flipV="0">
            <a:off x="3910076" y="488124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7" name="Freeform 357"/>
          <p:cNvSpPr/>
          <p:nvPr/>
        </p:nvSpPr>
        <p:spPr>
          <a:xfrm rot="0" flipH="0" flipV="0">
            <a:off x="3919601" y="4881246"/>
            <a:ext cx="238442" cy="9525"/>
          </a:xfrm>
          <a:custGeom>
            <a:pathLst>
              <a:path w="238442" h="9525">
                <a:moveTo>
                  <a:pt x="0" y="9525"/>
                </a:moveTo>
                <a:lnTo>
                  <a:pt x="238442" y="9525"/>
                </a:lnTo>
                <a:lnTo>
                  <a:pt x="2384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8" name="Freeform 358"/>
          <p:cNvSpPr/>
          <p:nvPr/>
        </p:nvSpPr>
        <p:spPr>
          <a:xfrm rot="0" flipH="0" flipV="0">
            <a:off x="4157979" y="488124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9" name="Freeform 359"/>
          <p:cNvSpPr/>
          <p:nvPr/>
        </p:nvSpPr>
        <p:spPr>
          <a:xfrm rot="0" flipH="0" flipV="0">
            <a:off x="4167504" y="4881246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0" name="Freeform 360"/>
          <p:cNvSpPr/>
          <p:nvPr/>
        </p:nvSpPr>
        <p:spPr>
          <a:xfrm rot="0" flipH="0" flipV="0">
            <a:off x="4415535" y="488124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1" name="Freeform 361"/>
          <p:cNvSpPr/>
          <p:nvPr/>
        </p:nvSpPr>
        <p:spPr>
          <a:xfrm rot="0" flipH="0" flipV="0">
            <a:off x="4425060" y="4881246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2" name="Freeform 362"/>
          <p:cNvSpPr/>
          <p:nvPr/>
        </p:nvSpPr>
        <p:spPr>
          <a:xfrm rot="0" flipH="0" flipV="0">
            <a:off x="4672965" y="488124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3" name="Freeform 363"/>
          <p:cNvSpPr/>
          <p:nvPr/>
        </p:nvSpPr>
        <p:spPr>
          <a:xfrm rot="0" flipH="0" flipV="0">
            <a:off x="4682490" y="4881246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4" name="Freeform 364"/>
          <p:cNvSpPr/>
          <p:nvPr/>
        </p:nvSpPr>
        <p:spPr>
          <a:xfrm rot="0" flipH="0" flipV="0">
            <a:off x="4930521" y="488124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5" name="Freeform 365"/>
          <p:cNvSpPr/>
          <p:nvPr/>
        </p:nvSpPr>
        <p:spPr>
          <a:xfrm rot="0" flipH="0" flipV="0">
            <a:off x="4940046" y="4881246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6" name="Freeform 366"/>
          <p:cNvSpPr/>
          <p:nvPr/>
        </p:nvSpPr>
        <p:spPr>
          <a:xfrm rot="0" flipH="0" flipV="0">
            <a:off x="5187950" y="488124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7" name="Freeform 367"/>
          <p:cNvSpPr/>
          <p:nvPr/>
        </p:nvSpPr>
        <p:spPr>
          <a:xfrm rot="0" flipH="0" flipV="0">
            <a:off x="5197475" y="4881246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8" name="Freeform 368"/>
          <p:cNvSpPr/>
          <p:nvPr/>
        </p:nvSpPr>
        <p:spPr>
          <a:xfrm rot="0" flipH="0" flipV="0">
            <a:off x="5445378" y="488124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9" name="Freeform 369"/>
          <p:cNvSpPr/>
          <p:nvPr/>
        </p:nvSpPr>
        <p:spPr>
          <a:xfrm rot="0" flipH="0" flipV="0">
            <a:off x="5454903" y="4881246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0" name="Freeform 370"/>
          <p:cNvSpPr/>
          <p:nvPr/>
        </p:nvSpPr>
        <p:spPr>
          <a:xfrm rot="0" flipH="0" flipV="0">
            <a:off x="5702934" y="488124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1" name="Freeform 371"/>
          <p:cNvSpPr/>
          <p:nvPr/>
        </p:nvSpPr>
        <p:spPr>
          <a:xfrm rot="0" flipH="0" flipV="0">
            <a:off x="5712459" y="4881246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2" name="Freeform 372"/>
          <p:cNvSpPr/>
          <p:nvPr/>
        </p:nvSpPr>
        <p:spPr>
          <a:xfrm rot="0" flipH="0" flipV="0">
            <a:off x="5960490" y="488124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3" name="Freeform 373"/>
          <p:cNvSpPr/>
          <p:nvPr/>
        </p:nvSpPr>
        <p:spPr>
          <a:xfrm rot="0" flipH="0" flipV="0">
            <a:off x="5970015" y="4881246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4" name="Freeform 374"/>
          <p:cNvSpPr/>
          <p:nvPr/>
        </p:nvSpPr>
        <p:spPr>
          <a:xfrm rot="0" flipH="0" flipV="0">
            <a:off x="6217920" y="488124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5" name="Freeform 375"/>
          <p:cNvSpPr/>
          <p:nvPr/>
        </p:nvSpPr>
        <p:spPr>
          <a:xfrm rot="0" flipH="0" flipV="0">
            <a:off x="6227445" y="4881246"/>
            <a:ext cx="238442" cy="9525"/>
          </a:xfrm>
          <a:custGeom>
            <a:pathLst>
              <a:path w="238442" h="9525">
                <a:moveTo>
                  <a:pt x="0" y="9525"/>
                </a:moveTo>
                <a:lnTo>
                  <a:pt x="238442" y="9525"/>
                </a:lnTo>
                <a:lnTo>
                  <a:pt x="2384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6" name="Freeform 376"/>
          <p:cNvSpPr/>
          <p:nvPr/>
        </p:nvSpPr>
        <p:spPr>
          <a:xfrm rot="0" flipH="0" flipV="0">
            <a:off x="6465951" y="488124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7" name="Freeform 377"/>
          <p:cNvSpPr/>
          <p:nvPr/>
        </p:nvSpPr>
        <p:spPr>
          <a:xfrm rot="0" flipH="0" flipV="0">
            <a:off x="6475476" y="4881246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8" name="Freeform 378"/>
          <p:cNvSpPr/>
          <p:nvPr/>
        </p:nvSpPr>
        <p:spPr>
          <a:xfrm rot="0" flipH="0" flipV="0">
            <a:off x="6723380" y="488124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9" name="Freeform 379"/>
          <p:cNvSpPr/>
          <p:nvPr/>
        </p:nvSpPr>
        <p:spPr>
          <a:xfrm rot="0" flipH="0" flipV="0">
            <a:off x="6732905" y="4881246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0" name="Freeform 380"/>
          <p:cNvSpPr/>
          <p:nvPr/>
        </p:nvSpPr>
        <p:spPr>
          <a:xfrm rot="0" flipH="0" flipV="0">
            <a:off x="6980808" y="488124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1" name="Freeform 381"/>
          <p:cNvSpPr/>
          <p:nvPr/>
        </p:nvSpPr>
        <p:spPr>
          <a:xfrm rot="0" flipH="0" flipV="0">
            <a:off x="6990333" y="4881246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2" name="Freeform 382"/>
          <p:cNvSpPr/>
          <p:nvPr/>
        </p:nvSpPr>
        <p:spPr>
          <a:xfrm rot="0" flipH="0" flipV="0">
            <a:off x="7238365" y="488124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3" name="Freeform 383"/>
          <p:cNvSpPr/>
          <p:nvPr/>
        </p:nvSpPr>
        <p:spPr>
          <a:xfrm rot="0" flipH="0" flipV="0">
            <a:off x="7247890" y="4881246"/>
            <a:ext cx="238442" cy="9525"/>
          </a:xfrm>
          <a:custGeom>
            <a:pathLst>
              <a:path w="238442" h="9525">
                <a:moveTo>
                  <a:pt x="0" y="9525"/>
                </a:moveTo>
                <a:lnTo>
                  <a:pt x="238442" y="9525"/>
                </a:lnTo>
                <a:lnTo>
                  <a:pt x="2384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4" name="Freeform 384"/>
          <p:cNvSpPr/>
          <p:nvPr/>
        </p:nvSpPr>
        <p:spPr>
          <a:xfrm rot="0" flipH="0" flipV="0">
            <a:off x="7486395" y="488124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5" name="Freeform 385"/>
          <p:cNvSpPr/>
          <p:nvPr/>
        </p:nvSpPr>
        <p:spPr>
          <a:xfrm rot="0" flipH="0" flipV="0">
            <a:off x="7486395" y="488124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6" name="Freeform 386"/>
          <p:cNvSpPr/>
          <p:nvPr/>
        </p:nvSpPr>
        <p:spPr>
          <a:xfrm rot="0" flipH="0" flipV="0">
            <a:off x="1335024" y="4890707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7" name="Freeform 387"/>
          <p:cNvSpPr/>
          <p:nvPr/>
        </p:nvSpPr>
        <p:spPr>
          <a:xfrm rot="0" flipH="0" flipV="0">
            <a:off x="1335024" y="50719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8" name="Freeform 388"/>
          <p:cNvSpPr/>
          <p:nvPr/>
        </p:nvSpPr>
        <p:spPr>
          <a:xfrm rot="0" flipH="0" flipV="0">
            <a:off x="1335024" y="50719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9" name="Freeform 389"/>
          <p:cNvSpPr/>
          <p:nvPr/>
        </p:nvSpPr>
        <p:spPr>
          <a:xfrm rot="0" flipH="0" flipV="0">
            <a:off x="1344549" y="507199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0" name="Freeform 390"/>
          <p:cNvSpPr/>
          <p:nvPr/>
        </p:nvSpPr>
        <p:spPr>
          <a:xfrm rot="0" flipH="0" flipV="0">
            <a:off x="1592580" y="4890707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1" name="Freeform 391"/>
          <p:cNvSpPr/>
          <p:nvPr/>
        </p:nvSpPr>
        <p:spPr>
          <a:xfrm rot="0" flipH="0" flipV="0">
            <a:off x="1592580" y="50719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2" name="Freeform 392"/>
          <p:cNvSpPr/>
          <p:nvPr/>
        </p:nvSpPr>
        <p:spPr>
          <a:xfrm rot="0" flipH="0" flipV="0">
            <a:off x="1602105" y="507199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3" name="Freeform 393"/>
          <p:cNvSpPr/>
          <p:nvPr/>
        </p:nvSpPr>
        <p:spPr>
          <a:xfrm rot="0" flipH="0" flipV="0">
            <a:off x="1850135" y="4890707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4" name="Freeform 394"/>
          <p:cNvSpPr/>
          <p:nvPr/>
        </p:nvSpPr>
        <p:spPr>
          <a:xfrm rot="0" flipH="0" flipV="0">
            <a:off x="1850135" y="50719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5" name="Freeform 395"/>
          <p:cNvSpPr/>
          <p:nvPr/>
        </p:nvSpPr>
        <p:spPr>
          <a:xfrm rot="0" flipH="0" flipV="0">
            <a:off x="1859660" y="507199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6" name="Freeform 396"/>
          <p:cNvSpPr/>
          <p:nvPr/>
        </p:nvSpPr>
        <p:spPr>
          <a:xfrm rot="0" flipH="0" flipV="0">
            <a:off x="2107564" y="4890707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7" name="Freeform 397"/>
          <p:cNvSpPr/>
          <p:nvPr/>
        </p:nvSpPr>
        <p:spPr>
          <a:xfrm rot="0" flipH="0" flipV="0">
            <a:off x="2107564" y="50719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8" name="Freeform 398"/>
          <p:cNvSpPr/>
          <p:nvPr/>
        </p:nvSpPr>
        <p:spPr>
          <a:xfrm rot="0" flipH="0" flipV="0">
            <a:off x="2117089" y="507199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9" name="Freeform 399"/>
          <p:cNvSpPr/>
          <p:nvPr/>
        </p:nvSpPr>
        <p:spPr>
          <a:xfrm rot="0" flipH="0" flipV="0">
            <a:off x="2365120" y="4890707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0" name="Freeform 400"/>
          <p:cNvSpPr/>
          <p:nvPr/>
        </p:nvSpPr>
        <p:spPr>
          <a:xfrm rot="0" flipH="0" flipV="0">
            <a:off x="2365120" y="50719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1" name="Freeform 401"/>
          <p:cNvSpPr/>
          <p:nvPr/>
        </p:nvSpPr>
        <p:spPr>
          <a:xfrm rot="0" flipH="0" flipV="0">
            <a:off x="2374645" y="507199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2" name="Freeform 402"/>
          <p:cNvSpPr/>
          <p:nvPr/>
        </p:nvSpPr>
        <p:spPr>
          <a:xfrm rot="0" flipH="0" flipV="0">
            <a:off x="2622550" y="4890707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3" name="Freeform 403"/>
          <p:cNvSpPr/>
          <p:nvPr/>
        </p:nvSpPr>
        <p:spPr>
          <a:xfrm rot="0" flipH="0" flipV="0">
            <a:off x="2622550" y="50719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4" name="Freeform 404"/>
          <p:cNvSpPr/>
          <p:nvPr/>
        </p:nvSpPr>
        <p:spPr>
          <a:xfrm rot="0" flipH="0" flipV="0">
            <a:off x="2632075" y="507199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5" name="Freeform 405"/>
          <p:cNvSpPr/>
          <p:nvPr/>
        </p:nvSpPr>
        <p:spPr>
          <a:xfrm rot="0" flipH="0" flipV="0">
            <a:off x="2880105" y="4890707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6" name="Freeform 406"/>
          <p:cNvSpPr/>
          <p:nvPr/>
        </p:nvSpPr>
        <p:spPr>
          <a:xfrm rot="0" flipH="0" flipV="0">
            <a:off x="2880105" y="50719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7" name="Freeform 407"/>
          <p:cNvSpPr/>
          <p:nvPr/>
        </p:nvSpPr>
        <p:spPr>
          <a:xfrm rot="0" flipH="0" flipV="0">
            <a:off x="2889630" y="507199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8" name="Freeform 408"/>
          <p:cNvSpPr/>
          <p:nvPr/>
        </p:nvSpPr>
        <p:spPr>
          <a:xfrm rot="0" flipH="0" flipV="0">
            <a:off x="3137535" y="4890707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9" name="Freeform 409"/>
          <p:cNvSpPr/>
          <p:nvPr/>
        </p:nvSpPr>
        <p:spPr>
          <a:xfrm rot="0" flipH="0" flipV="0">
            <a:off x="3137535" y="50719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0" name="Freeform 410"/>
          <p:cNvSpPr/>
          <p:nvPr/>
        </p:nvSpPr>
        <p:spPr>
          <a:xfrm rot="0" flipH="0" flipV="0">
            <a:off x="3147060" y="507199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1" name="Freeform 411"/>
          <p:cNvSpPr/>
          <p:nvPr/>
        </p:nvSpPr>
        <p:spPr>
          <a:xfrm rot="0" flipH="0" flipV="0">
            <a:off x="3395090" y="4890707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2" name="Freeform 412"/>
          <p:cNvSpPr/>
          <p:nvPr/>
        </p:nvSpPr>
        <p:spPr>
          <a:xfrm rot="0" flipH="0" flipV="0">
            <a:off x="3395090" y="50719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3" name="Freeform 413"/>
          <p:cNvSpPr/>
          <p:nvPr/>
        </p:nvSpPr>
        <p:spPr>
          <a:xfrm rot="0" flipH="0" flipV="0">
            <a:off x="3404615" y="507199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4" name="Freeform 414"/>
          <p:cNvSpPr/>
          <p:nvPr/>
        </p:nvSpPr>
        <p:spPr>
          <a:xfrm rot="0" flipH="0" flipV="0">
            <a:off x="3652520" y="4890707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5" name="Freeform 415"/>
          <p:cNvSpPr/>
          <p:nvPr/>
        </p:nvSpPr>
        <p:spPr>
          <a:xfrm rot="0" flipH="0" flipV="0">
            <a:off x="3652520" y="50719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6" name="Freeform 416"/>
          <p:cNvSpPr/>
          <p:nvPr/>
        </p:nvSpPr>
        <p:spPr>
          <a:xfrm rot="0" flipH="0" flipV="0">
            <a:off x="3662045" y="507199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7" name="Freeform 417"/>
          <p:cNvSpPr/>
          <p:nvPr/>
        </p:nvSpPr>
        <p:spPr>
          <a:xfrm rot="0" flipH="0" flipV="0">
            <a:off x="3910076" y="4890707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8" name="Freeform 418"/>
          <p:cNvSpPr/>
          <p:nvPr/>
        </p:nvSpPr>
        <p:spPr>
          <a:xfrm rot="0" flipH="0" flipV="0">
            <a:off x="3910076" y="50719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9" name="Freeform 419"/>
          <p:cNvSpPr/>
          <p:nvPr/>
        </p:nvSpPr>
        <p:spPr>
          <a:xfrm rot="0" flipH="0" flipV="0">
            <a:off x="3919601" y="5071999"/>
            <a:ext cx="238442" cy="9525"/>
          </a:xfrm>
          <a:custGeom>
            <a:pathLst>
              <a:path w="238442" h="9525">
                <a:moveTo>
                  <a:pt x="0" y="9525"/>
                </a:moveTo>
                <a:lnTo>
                  <a:pt x="238442" y="9525"/>
                </a:lnTo>
                <a:lnTo>
                  <a:pt x="2384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0" name="Freeform 420"/>
          <p:cNvSpPr/>
          <p:nvPr/>
        </p:nvSpPr>
        <p:spPr>
          <a:xfrm rot="0" flipH="0" flipV="0">
            <a:off x="4157979" y="4890707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1" name="Freeform 421"/>
          <p:cNvSpPr/>
          <p:nvPr/>
        </p:nvSpPr>
        <p:spPr>
          <a:xfrm rot="0" flipH="0" flipV="0">
            <a:off x="4157979" y="50719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2" name="Freeform 422"/>
          <p:cNvSpPr/>
          <p:nvPr/>
        </p:nvSpPr>
        <p:spPr>
          <a:xfrm rot="0" flipH="0" flipV="0">
            <a:off x="4167504" y="507199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3" name="Freeform 423"/>
          <p:cNvSpPr/>
          <p:nvPr/>
        </p:nvSpPr>
        <p:spPr>
          <a:xfrm rot="0" flipH="0" flipV="0">
            <a:off x="4415535" y="4890707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4" name="Freeform 424"/>
          <p:cNvSpPr/>
          <p:nvPr/>
        </p:nvSpPr>
        <p:spPr>
          <a:xfrm rot="0" flipH="0" flipV="0">
            <a:off x="4415535" y="50719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5" name="Freeform 425"/>
          <p:cNvSpPr/>
          <p:nvPr/>
        </p:nvSpPr>
        <p:spPr>
          <a:xfrm rot="0" flipH="0" flipV="0">
            <a:off x="4425060" y="507199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6" name="Freeform 426"/>
          <p:cNvSpPr/>
          <p:nvPr/>
        </p:nvSpPr>
        <p:spPr>
          <a:xfrm rot="0" flipH="0" flipV="0">
            <a:off x="4672965" y="4890707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7" name="Freeform 427"/>
          <p:cNvSpPr/>
          <p:nvPr/>
        </p:nvSpPr>
        <p:spPr>
          <a:xfrm rot="0" flipH="0" flipV="0">
            <a:off x="4672965" y="50719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8" name="Freeform 428"/>
          <p:cNvSpPr/>
          <p:nvPr/>
        </p:nvSpPr>
        <p:spPr>
          <a:xfrm rot="0" flipH="0" flipV="0">
            <a:off x="4682490" y="507199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9" name="Freeform 429"/>
          <p:cNvSpPr/>
          <p:nvPr/>
        </p:nvSpPr>
        <p:spPr>
          <a:xfrm rot="0" flipH="0" flipV="0">
            <a:off x="4930521" y="4890707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0" name="Freeform 430"/>
          <p:cNvSpPr/>
          <p:nvPr/>
        </p:nvSpPr>
        <p:spPr>
          <a:xfrm rot="0" flipH="0" flipV="0">
            <a:off x="4930521" y="50719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1" name="Freeform 431"/>
          <p:cNvSpPr/>
          <p:nvPr/>
        </p:nvSpPr>
        <p:spPr>
          <a:xfrm rot="0" flipH="0" flipV="0">
            <a:off x="4940046" y="507199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2" name="Freeform 432"/>
          <p:cNvSpPr/>
          <p:nvPr/>
        </p:nvSpPr>
        <p:spPr>
          <a:xfrm rot="0" flipH="0" flipV="0">
            <a:off x="5187950" y="4890707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3" name="Freeform 433"/>
          <p:cNvSpPr/>
          <p:nvPr/>
        </p:nvSpPr>
        <p:spPr>
          <a:xfrm rot="0" flipH="0" flipV="0">
            <a:off x="5187950" y="50719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4" name="Freeform 434"/>
          <p:cNvSpPr/>
          <p:nvPr/>
        </p:nvSpPr>
        <p:spPr>
          <a:xfrm rot="0" flipH="0" flipV="0">
            <a:off x="5197475" y="507199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5" name="Freeform 435"/>
          <p:cNvSpPr/>
          <p:nvPr/>
        </p:nvSpPr>
        <p:spPr>
          <a:xfrm rot="0" flipH="0" flipV="0">
            <a:off x="5445378" y="4890707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6" name="Freeform 436"/>
          <p:cNvSpPr/>
          <p:nvPr/>
        </p:nvSpPr>
        <p:spPr>
          <a:xfrm rot="0" flipH="0" flipV="0">
            <a:off x="5445378" y="50719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7" name="Freeform 437"/>
          <p:cNvSpPr/>
          <p:nvPr/>
        </p:nvSpPr>
        <p:spPr>
          <a:xfrm rot="0" flipH="0" flipV="0">
            <a:off x="5454903" y="507199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8" name="Freeform 438"/>
          <p:cNvSpPr/>
          <p:nvPr/>
        </p:nvSpPr>
        <p:spPr>
          <a:xfrm rot="0" flipH="0" flipV="0">
            <a:off x="5702934" y="4890707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9" name="Freeform 439"/>
          <p:cNvSpPr/>
          <p:nvPr/>
        </p:nvSpPr>
        <p:spPr>
          <a:xfrm rot="0" flipH="0" flipV="0">
            <a:off x="5702934" y="50719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0" name="Freeform 440"/>
          <p:cNvSpPr/>
          <p:nvPr/>
        </p:nvSpPr>
        <p:spPr>
          <a:xfrm rot="0" flipH="0" flipV="0">
            <a:off x="5712459" y="507199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1" name="Freeform 441"/>
          <p:cNvSpPr/>
          <p:nvPr/>
        </p:nvSpPr>
        <p:spPr>
          <a:xfrm rot="0" flipH="0" flipV="0">
            <a:off x="5960490" y="4890707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2" name="Freeform 442"/>
          <p:cNvSpPr/>
          <p:nvPr/>
        </p:nvSpPr>
        <p:spPr>
          <a:xfrm rot="0" flipH="0" flipV="0">
            <a:off x="5960490" y="50719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3" name="Freeform 443"/>
          <p:cNvSpPr/>
          <p:nvPr/>
        </p:nvSpPr>
        <p:spPr>
          <a:xfrm rot="0" flipH="0" flipV="0">
            <a:off x="5970015" y="507199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4" name="Freeform 444"/>
          <p:cNvSpPr/>
          <p:nvPr/>
        </p:nvSpPr>
        <p:spPr>
          <a:xfrm rot="0" flipH="0" flipV="0">
            <a:off x="6217920" y="4890707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5" name="Freeform 445"/>
          <p:cNvSpPr/>
          <p:nvPr/>
        </p:nvSpPr>
        <p:spPr>
          <a:xfrm rot="0" flipH="0" flipV="0">
            <a:off x="6217920" y="50719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6" name="Freeform 446"/>
          <p:cNvSpPr/>
          <p:nvPr/>
        </p:nvSpPr>
        <p:spPr>
          <a:xfrm rot="0" flipH="0" flipV="0">
            <a:off x="6227445" y="5071999"/>
            <a:ext cx="238442" cy="9525"/>
          </a:xfrm>
          <a:custGeom>
            <a:pathLst>
              <a:path w="238442" h="9525">
                <a:moveTo>
                  <a:pt x="0" y="9525"/>
                </a:moveTo>
                <a:lnTo>
                  <a:pt x="238442" y="9525"/>
                </a:lnTo>
                <a:lnTo>
                  <a:pt x="2384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7" name="Freeform 447"/>
          <p:cNvSpPr/>
          <p:nvPr/>
        </p:nvSpPr>
        <p:spPr>
          <a:xfrm rot="0" flipH="0" flipV="0">
            <a:off x="6465951" y="4890707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8" name="Freeform 448"/>
          <p:cNvSpPr/>
          <p:nvPr/>
        </p:nvSpPr>
        <p:spPr>
          <a:xfrm rot="0" flipH="0" flipV="0">
            <a:off x="6465951" y="50719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9" name="Freeform 449"/>
          <p:cNvSpPr/>
          <p:nvPr/>
        </p:nvSpPr>
        <p:spPr>
          <a:xfrm rot="0" flipH="0" flipV="0">
            <a:off x="6475476" y="507199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0" name="Freeform 450"/>
          <p:cNvSpPr/>
          <p:nvPr/>
        </p:nvSpPr>
        <p:spPr>
          <a:xfrm rot="0" flipH="0" flipV="0">
            <a:off x="6723380" y="4890707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1" name="Freeform 451"/>
          <p:cNvSpPr/>
          <p:nvPr/>
        </p:nvSpPr>
        <p:spPr>
          <a:xfrm rot="0" flipH="0" flipV="0">
            <a:off x="6723380" y="50719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2" name="Freeform 452"/>
          <p:cNvSpPr/>
          <p:nvPr/>
        </p:nvSpPr>
        <p:spPr>
          <a:xfrm rot="0" flipH="0" flipV="0">
            <a:off x="6732905" y="507199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3" name="Freeform 453"/>
          <p:cNvSpPr/>
          <p:nvPr/>
        </p:nvSpPr>
        <p:spPr>
          <a:xfrm rot="0" flipH="0" flipV="0">
            <a:off x="6980808" y="4890707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4" name="Freeform 454"/>
          <p:cNvSpPr/>
          <p:nvPr/>
        </p:nvSpPr>
        <p:spPr>
          <a:xfrm rot="0" flipH="0" flipV="0">
            <a:off x="6980808" y="50719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5" name="Freeform 455"/>
          <p:cNvSpPr/>
          <p:nvPr/>
        </p:nvSpPr>
        <p:spPr>
          <a:xfrm rot="0" flipH="0" flipV="0">
            <a:off x="6990333" y="507199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6" name="Freeform 456"/>
          <p:cNvSpPr/>
          <p:nvPr/>
        </p:nvSpPr>
        <p:spPr>
          <a:xfrm rot="0" flipH="0" flipV="0">
            <a:off x="7238365" y="4890707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7" name="Freeform 457"/>
          <p:cNvSpPr/>
          <p:nvPr/>
        </p:nvSpPr>
        <p:spPr>
          <a:xfrm rot="0" flipH="0" flipV="0">
            <a:off x="7238365" y="50719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8" name="Freeform 458"/>
          <p:cNvSpPr/>
          <p:nvPr/>
        </p:nvSpPr>
        <p:spPr>
          <a:xfrm rot="0" flipH="0" flipV="0">
            <a:off x="7247890" y="5071999"/>
            <a:ext cx="238442" cy="9525"/>
          </a:xfrm>
          <a:custGeom>
            <a:pathLst>
              <a:path w="238442" h="9525">
                <a:moveTo>
                  <a:pt x="0" y="9525"/>
                </a:moveTo>
                <a:lnTo>
                  <a:pt x="238442" y="9525"/>
                </a:lnTo>
                <a:lnTo>
                  <a:pt x="2384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9" name="Freeform 459"/>
          <p:cNvSpPr/>
          <p:nvPr/>
        </p:nvSpPr>
        <p:spPr>
          <a:xfrm rot="0" flipH="0" flipV="0">
            <a:off x="7486395" y="4890707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0" name="Freeform 460"/>
          <p:cNvSpPr/>
          <p:nvPr/>
        </p:nvSpPr>
        <p:spPr>
          <a:xfrm rot="0" flipH="0" flipV="0">
            <a:off x="7486395" y="50719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1" name="Freeform 461"/>
          <p:cNvSpPr/>
          <p:nvPr/>
        </p:nvSpPr>
        <p:spPr>
          <a:xfrm rot="0" flipH="0" flipV="0">
            <a:off x="7486395" y="50719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2" name="Freeform 462"/>
          <p:cNvSpPr/>
          <p:nvPr/>
        </p:nvSpPr>
        <p:spPr>
          <a:xfrm rot="0" flipH="0" flipV="0">
            <a:off x="1335024" y="5138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3" name="Freeform 463"/>
          <p:cNvSpPr/>
          <p:nvPr/>
        </p:nvSpPr>
        <p:spPr>
          <a:xfrm rot="0" flipH="0" flipV="0">
            <a:off x="1335024" y="5138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4" name="Freeform 464"/>
          <p:cNvSpPr/>
          <p:nvPr/>
        </p:nvSpPr>
        <p:spPr>
          <a:xfrm rot="0" flipH="0" flipV="0">
            <a:off x="1344549" y="513867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5" name="Freeform 465"/>
          <p:cNvSpPr/>
          <p:nvPr/>
        </p:nvSpPr>
        <p:spPr>
          <a:xfrm rot="0" flipH="0" flipV="0">
            <a:off x="1592580" y="5138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6" name="Freeform 466"/>
          <p:cNvSpPr/>
          <p:nvPr/>
        </p:nvSpPr>
        <p:spPr>
          <a:xfrm rot="0" flipH="0" flipV="0">
            <a:off x="1602105" y="513867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7" name="Freeform 467"/>
          <p:cNvSpPr/>
          <p:nvPr/>
        </p:nvSpPr>
        <p:spPr>
          <a:xfrm rot="0" flipH="0" flipV="0">
            <a:off x="1850135" y="5138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8" name="Freeform 468"/>
          <p:cNvSpPr/>
          <p:nvPr/>
        </p:nvSpPr>
        <p:spPr>
          <a:xfrm rot="0" flipH="0" flipV="0">
            <a:off x="1859660" y="513867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9" name="Freeform 469"/>
          <p:cNvSpPr/>
          <p:nvPr/>
        </p:nvSpPr>
        <p:spPr>
          <a:xfrm rot="0" flipH="0" flipV="0">
            <a:off x="2107564" y="5138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0" name="Freeform 470"/>
          <p:cNvSpPr/>
          <p:nvPr/>
        </p:nvSpPr>
        <p:spPr>
          <a:xfrm rot="0" flipH="0" flipV="0">
            <a:off x="2117089" y="513867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1" name="Freeform 471"/>
          <p:cNvSpPr/>
          <p:nvPr/>
        </p:nvSpPr>
        <p:spPr>
          <a:xfrm rot="0" flipH="0" flipV="0">
            <a:off x="2365120" y="5138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2" name="Freeform 472"/>
          <p:cNvSpPr/>
          <p:nvPr/>
        </p:nvSpPr>
        <p:spPr>
          <a:xfrm rot="0" flipH="0" flipV="0">
            <a:off x="2374645" y="513867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3" name="Freeform 473"/>
          <p:cNvSpPr/>
          <p:nvPr/>
        </p:nvSpPr>
        <p:spPr>
          <a:xfrm rot="0" flipH="0" flipV="0">
            <a:off x="2622550" y="5138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4" name="Freeform 474"/>
          <p:cNvSpPr/>
          <p:nvPr/>
        </p:nvSpPr>
        <p:spPr>
          <a:xfrm rot="0" flipH="0" flipV="0">
            <a:off x="2632075" y="513867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5" name="Freeform 475"/>
          <p:cNvSpPr/>
          <p:nvPr/>
        </p:nvSpPr>
        <p:spPr>
          <a:xfrm rot="0" flipH="0" flipV="0">
            <a:off x="2880105" y="5138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6" name="Freeform 476"/>
          <p:cNvSpPr/>
          <p:nvPr/>
        </p:nvSpPr>
        <p:spPr>
          <a:xfrm rot="0" flipH="0" flipV="0">
            <a:off x="2889630" y="513867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7" name="Freeform 477"/>
          <p:cNvSpPr/>
          <p:nvPr/>
        </p:nvSpPr>
        <p:spPr>
          <a:xfrm rot="0" flipH="0" flipV="0">
            <a:off x="3137535" y="5138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8" name="Freeform 478"/>
          <p:cNvSpPr/>
          <p:nvPr/>
        </p:nvSpPr>
        <p:spPr>
          <a:xfrm rot="0" flipH="0" flipV="0">
            <a:off x="3147060" y="513867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9" name="Freeform 479"/>
          <p:cNvSpPr/>
          <p:nvPr/>
        </p:nvSpPr>
        <p:spPr>
          <a:xfrm rot="0" flipH="0" flipV="0">
            <a:off x="3395090" y="5138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0" name="Freeform 480"/>
          <p:cNvSpPr/>
          <p:nvPr/>
        </p:nvSpPr>
        <p:spPr>
          <a:xfrm rot="0" flipH="0" flipV="0">
            <a:off x="3404615" y="513867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1" name="Freeform 481"/>
          <p:cNvSpPr/>
          <p:nvPr/>
        </p:nvSpPr>
        <p:spPr>
          <a:xfrm rot="0" flipH="0" flipV="0">
            <a:off x="3652520" y="5138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2" name="Freeform 482"/>
          <p:cNvSpPr/>
          <p:nvPr/>
        </p:nvSpPr>
        <p:spPr>
          <a:xfrm rot="0" flipH="0" flipV="0">
            <a:off x="3662045" y="513867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3" name="Freeform 483"/>
          <p:cNvSpPr/>
          <p:nvPr/>
        </p:nvSpPr>
        <p:spPr>
          <a:xfrm rot="0" flipH="0" flipV="0">
            <a:off x="3910076" y="5138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4" name="Freeform 484"/>
          <p:cNvSpPr/>
          <p:nvPr/>
        </p:nvSpPr>
        <p:spPr>
          <a:xfrm rot="0" flipH="0" flipV="0">
            <a:off x="3919601" y="5138674"/>
            <a:ext cx="238442" cy="9525"/>
          </a:xfrm>
          <a:custGeom>
            <a:pathLst>
              <a:path w="238442" h="9525">
                <a:moveTo>
                  <a:pt x="0" y="9525"/>
                </a:moveTo>
                <a:lnTo>
                  <a:pt x="238442" y="9525"/>
                </a:lnTo>
                <a:lnTo>
                  <a:pt x="2384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5" name="Freeform 485"/>
          <p:cNvSpPr/>
          <p:nvPr/>
        </p:nvSpPr>
        <p:spPr>
          <a:xfrm rot="0" flipH="0" flipV="0">
            <a:off x="4157979" y="5138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6" name="Freeform 486"/>
          <p:cNvSpPr/>
          <p:nvPr/>
        </p:nvSpPr>
        <p:spPr>
          <a:xfrm rot="0" flipH="0" flipV="0">
            <a:off x="4167504" y="513867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7" name="Freeform 487"/>
          <p:cNvSpPr/>
          <p:nvPr/>
        </p:nvSpPr>
        <p:spPr>
          <a:xfrm rot="0" flipH="0" flipV="0">
            <a:off x="4415535" y="5138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8" name="Freeform 488"/>
          <p:cNvSpPr/>
          <p:nvPr/>
        </p:nvSpPr>
        <p:spPr>
          <a:xfrm rot="0" flipH="0" flipV="0">
            <a:off x="4425060" y="513867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9" name="Freeform 489"/>
          <p:cNvSpPr/>
          <p:nvPr/>
        </p:nvSpPr>
        <p:spPr>
          <a:xfrm rot="0" flipH="0" flipV="0">
            <a:off x="4672965" y="5138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0" name="Freeform 490"/>
          <p:cNvSpPr/>
          <p:nvPr/>
        </p:nvSpPr>
        <p:spPr>
          <a:xfrm rot="0" flipH="0" flipV="0">
            <a:off x="4682490" y="513867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1" name="Freeform 491"/>
          <p:cNvSpPr/>
          <p:nvPr/>
        </p:nvSpPr>
        <p:spPr>
          <a:xfrm rot="0" flipH="0" flipV="0">
            <a:off x="4930521" y="5138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2" name="Freeform 492"/>
          <p:cNvSpPr/>
          <p:nvPr/>
        </p:nvSpPr>
        <p:spPr>
          <a:xfrm rot="0" flipH="0" flipV="0">
            <a:off x="4940046" y="513867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3" name="Freeform 493"/>
          <p:cNvSpPr/>
          <p:nvPr/>
        </p:nvSpPr>
        <p:spPr>
          <a:xfrm rot="0" flipH="0" flipV="0">
            <a:off x="5187950" y="5138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4" name="Freeform 494"/>
          <p:cNvSpPr/>
          <p:nvPr/>
        </p:nvSpPr>
        <p:spPr>
          <a:xfrm rot="0" flipH="0" flipV="0">
            <a:off x="5197475" y="513867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5" name="Freeform 495"/>
          <p:cNvSpPr/>
          <p:nvPr/>
        </p:nvSpPr>
        <p:spPr>
          <a:xfrm rot="0" flipH="0" flipV="0">
            <a:off x="5445378" y="5138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6" name="Freeform 496"/>
          <p:cNvSpPr/>
          <p:nvPr/>
        </p:nvSpPr>
        <p:spPr>
          <a:xfrm rot="0" flipH="0" flipV="0">
            <a:off x="5454903" y="513867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7" name="Freeform 497"/>
          <p:cNvSpPr/>
          <p:nvPr/>
        </p:nvSpPr>
        <p:spPr>
          <a:xfrm rot="0" flipH="0" flipV="0">
            <a:off x="5702934" y="5138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8" name="Freeform 498"/>
          <p:cNvSpPr/>
          <p:nvPr/>
        </p:nvSpPr>
        <p:spPr>
          <a:xfrm rot="0" flipH="0" flipV="0">
            <a:off x="5712459" y="513867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9" name="Freeform 499"/>
          <p:cNvSpPr/>
          <p:nvPr/>
        </p:nvSpPr>
        <p:spPr>
          <a:xfrm rot="0" flipH="0" flipV="0">
            <a:off x="5960490" y="5138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0" name="Freeform 500"/>
          <p:cNvSpPr/>
          <p:nvPr/>
        </p:nvSpPr>
        <p:spPr>
          <a:xfrm rot="0" flipH="0" flipV="0">
            <a:off x="5970015" y="513867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1" name="Freeform 501"/>
          <p:cNvSpPr/>
          <p:nvPr/>
        </p:nvSpPr>
        <p:spPr>
          <a:xfrm rot="0" flipH="0" flipV="0">
            <a:off x="6217920" y="5138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2" name="Freeform 502"/>
          <p:cNvSpPr/>
          <p:nvPr/>
        </p:nvSpPr>
        <p:spPr>
          <a:xfrm rot="0" flipH="0" flipV="0">
            <a:off x="6227445" y="5138674"/>
            <a:ext cx="238442" cy="9525"/>
          </a:xfrm>
          <a:custGeom>
            <a:pathLst>
              <a:path w="238442" h="9525">
                <a:moveTo>
                  <a:pt x="0" y="9525"/>
                </a:moveTo>
                <a:lnTo>
                  <a:pt x="238442" y="9525"/>
                </a:lnTo>
                <a:lnTo>
                  <a:pt x="2384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3" name="Freeform 503"/>
          <p:cNvSpPr/>
          <p:nvPr/>
        </p:nvSpPr>
        <p:spPr>
          <a:xfrm rot="0" flipH="0" flipV="0">
            <a:off x="6465951" y="5138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4" name="Freeform 504"/>
          <p:cNvSpPr/>
          <p:nvPr/>
        </p:nvSpPr>
        <p:spPr>
          <a:xfrm rot="0" flipH="0" flipV="0">
            <a:off x="6475476" y="513867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5" name="Freeform 505"/>
          <p:cNvSpPr/>
          <p:nvPr/>
        </p:nvSpPr>
        <p:spPr>
          <a:xfrm rot="0" flipH="0" flipV="0">
            <a:off x="6723380" y="5138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6" name="Freeform 506"/>
          <p:cNvSpPr/>
          <p:nvPr/>
        </p:nvSpPr>
        <p:spPr>
          <a:xfrm rot="0" flipH="0" flipV="0">
            <a:off x="6732905" y="513867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7" name="Freeform 507"/>
          <p:cNvSpPr/>
          <p:nvPr/>
        </p:nvSpPr>
        <p:spPr>
          <a:xfrm rot="0" flipH="0" flipV="0">
            <a:off x="6980808" y="5138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8" name="Freeform 508"/>
          <p:cNvSpPr/>
          <p:nvPr/>
        </p:nvSpPr>
        <p:spPr>
          <a:xfrm rot="0" flipH="0" flipV="0">
            <a:off x="6990333" y="513867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9" name="Freeform 509"/>
          <p:cNvSpPr/>
          <p:nvPr/>
        </p:nvSpPr>
        <p:spPr>
          <a:xfrm rot="0" flipH="0" flipV="0">
            <a:off x="7238365" y="5138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0" name="Freeform 510"/>
          <p:cNvSpPr/>
          <p:nvPr/>
        </p:nvSpPr>
        <p:spPr>
          <a:xfrm rot="0" flipH="0" flipV="0">
            <a:off x="7247890" y="5138674"/>
            <a:ext cx="238442" cy="9525"/>
          </a:xfrm>
          <a:custGeom>
            <a:pathLst>
              <a:path w="238442" h="9525">
                <a:moveTo>
                  <a:pt x="0" y="9525"/>
                </a:moveTo>
                <a:lnTo>
                  <a:pt x="238442" y="9525"/>
                </a:lnTo>
                <a:lnTo>
                  <a:pt x="2384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1" name="Freeform 511"/>
          <p:cNvSpPr/>
          <p:nvPr/>
        </p:nvSpPr>
        <p:spPr>
          <a:xfrm rot="0" flipH="0" flipV="0">
            <a:off x="7486395" y="5138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2" name="Freeform 512"/>
          <p:cNvSpPr/>
          <p:nvPr/>
        </p:nvSpPr>
        <p:spPr>
          <a:xfrm rot="0" flipH="0" flipV="0">
            <a:off x="7486395" y="5138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3" name="Freeform 513"/>
          <p:cNvSpPr/>
          <p:nvPr/>
        </p:nvSpPr>
        <p:spPr>
          <a:xfrm rot="0" flipH="0" flipV="0">
            <a:off x="1335024" y="5148263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4" name="Freeform 514"/>
          <p:cNvSpPr/>
          <p:nvPr/>
        </p:nvSpPr>
        <p:spPr>
          <a:xfrm rot="0" flipH="0" flipV="0">
            <a:off x="1335024" y="532955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5" name="Freeform 515"/>
          <p:cNvSpPr/>
          <p:nvPr/>
        </p:nvSpPr>
        <p:spPr>
          <a:xfrm rot="0" flipH="0" flipV="0">
            <a:off x="1335024" y="532955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6" name="Freeform 516"/>
          <p:cNvSpPr/>
          <p:nvPr/>
        </p:nvSpPr>
        <p:spPr>
          <a:xfrm rot="0" flipH="0" flipV="0">
            <a:off x="1344549" y="5329555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7" name="Freeform 517"/>
          <p:cNvSpPr/>
          <p:nvPr/>
        </p:nvSpPr>
        <p:spPr>
          <a:xfrm rot="0" flipH="0" flipV="0">
            <a:off x="1592580" y="5148263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8" name="Freeform 518"/>
          <p:cNvSpPr/>
          <p:nvPr/>
        </p:nvSpPr>
        <p:spPr>
          <a:xfrm rot="0" flipH="0" flipV="0">
            <a:off x="1592580" y="532955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9" name="Freeform 519"/>
          <p:cNvSpPr/>
          <p:nvPr/>
        </p:nvSpPr>
        <p:spPr>
          <a:xfrm rot="0" flipH="0" flipV="0">
            <a:off x="1602105" y="5329555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0" name="Freeform 520"/>
          <p:cNvSpPr/>
          <p:nvPr/>
        </p:nvSpPr>
        <p:spPr>
          <a:xfrm rot="0" flipH="0" flipV="0">
            <a:off x="1850135" y="5148263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1" name="Freeform 521"/>
          <p:cNvSpPr/>
          <p:nvPr/>
        </p:nvSpPr>
        <p:spPr>
          <a:xfrm rot="0" flipH="0" flipV="0">
            <a:off x="1850135" y="532955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2" name="Freeform 522"/>
          <p:cNvSpPr/>
          <p:nvPr/>
        </p:nvSpPr>
        <p:spPr>
          <a:xfrm rot="0" flipH="0" flipV="0">
            <a:off x="1859660" y="5329555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3" name="Freeform 523"/>
          <p:cNvSpPr/>
          <p:nvPr/>
        </p:nvSpPr>
        <p:spPr>
          <a:xfrm rot="0" flipH="0" flipV="0">
            <a:off x="2107564" y="5148263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4" name="Freeform 524"/>
          <p:cNvSpPr/>
          <p:nvPr/>
        </p:nvSpPr>
        <p:spPr>
          <a:xfrm rot="0" flipH="0" flipV="0">
            <a:off x="2107564" y="532955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5" name="Freeform 525"/>
          <p:cNvSpPr/>
          <p:nvPr/>
        </p:nvSpPr>
        <p:spPr>
          <a:xfrm rot="0" flipH="0" flipV="0">
            <a:off x="2117089" y="5329555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6" name="Freeform 526"/>
          <p:cNvSpPr/>
          <p:nvPr/>
        </p:nvSpPr>
        <p:spPr>
          <a:xfrm rot="0" flipH="0" flipV="0">
            <a:off x="2365120" y="5148263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7" name="Freeform 527"/>
          <p:cNvSpPr/>
          <p:nvPr/>
        </p:nvSpPr>
        <p:spPr>
          <a:xfrm rot="0" flipH="0" flipV="0">
            <a:off x="2365120" y="532955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8" name="Freeform 528"/>
          <p:cNvSpPr/>
          <p:nvPr/>
        </p:nvSpPr>
        <p:spPr>
          <a:xfrm rot="0" flipH="0" flipV="0">
            <a:off x="2374645" y="5329555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9" name="Freeform 529"/>
          <p:cNvSpPr/>
          <p:nvPr/>
        </p:nvSpPr>
        <p:spPr>
          <a:xfrm rot="0" flipH="0" flipV="0">
            <a:off x="2622550" y="5148263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0" name="Freeform 530"/>
          <p:cNvSpPr/>
          <p:nvPr/>
        </p:nvSpPr>
        <p:spPr>
          <a:xfrm rot="0" flipH="0" flipV="0">
            <a:off x="2622550" y="532955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1" name="Freeform 531"/>
          <p:cNvSpPr/>
          <p:nvPr/>
        </p:nvSpPr>
        <p:spPr>
          <a:xfrm rot="0" flipH="0" flipV="0">
            <a:off x="2632075" y="5329555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2" name="Freeform 532"/>
          <p:cNvSpPr/>
          <p:nvPr/>
        </p:nvSpPr>
        <p:spPr>
          <a:xfrm rot="0" flipH="0" flipV="0">
            <a:off x="2880105" y="5148263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3" name="Freeform 533"/>
          <p:cNvSpPr/>
          <p:nvPr/>
        </p:nvSpPr>
        <p:spPr>
          <a:xfrm rot="0" flipH="0" flipV="0">
            <a:off x="2880105" y="532955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4" name="Freeform 534"/>
          <p:cNvSpPr/>
          <p:nvPr/>
        </p:nvSpPr>
        <p:spPr>
          <a:xfrm rot="0" flipH="0" flipV="0">
            <a:off x="2889630" y="5329555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5" name="Freeform 535"/>
          <p:cNvSpPr/>
          <p:nvPr/>
        </p:nvSpPr>
        <p:spPr>
          <a:xfrm rot="0" flipH="0" flipV="0">
            <a:off x="3137535" y="5148263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6" name="Freeform 536"/>
          <p:cNvSpPr/>
          <p:nvPr/>
        </p:nvSpPr>
        <p:spPr>
          <a:xfrm rot="0" flipH="0" flipV="0">
            <a:off x="3137535" y="532955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7" name="Freeform 537"/>
          <p:cNvSpPr/>
          <p:nvPr/>
        </p:nvSpPr>
        <p:spPr>
          <a:xfrm rot="0" flipH="0" flipV="0">
            <a:off x="3147060" y="5329555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Freeform 538"/>
          <p:cNvSpPr/>
          <p:nvPr/>
        </p:nvSpPr>
        <p:spPr>
          <a:xfrm rot="0" flipH="0" flipV="0">
            <a:off x="3395090" y="5148263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Freeform 539"/>
          <p:cNvSpPr/>
          <p:nvPr/>
        </p:nvSpPr>
        <p:spPr>
          <a:xfrm rot="0" flipH="0" flipV="0">
            <a:off x="3395090" y="532955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Freeform 540"/>
          <p:cNvSpPr/>
          <p:nvPr/>
        </p:nvSpPr>
        <p:spPr>
          <a:xfrm rot="0" flipH="0" flipV="0">
            <a:off x="3404615" y="5329555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Freeform 541"/>
          <p:cNvSpPr/>
          <p:nvPr/>
        </p:nvSpPr>
        <p:spPr>
          <a:xfrm rot="0" flipH="0" flipV="0">
            <a:off x="3652520" y="5148263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Freeform 542"/>
          <p:cNvSpPr/>
          <p:nvPr/>
        </p:nvSpPr>
        <p:spPr>
          <a:xfrm rot="0" flipH="0" flipV="0">
            <a:off x="3652520" y="532955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Freeform 543"/>
          <p:cNvSpPr/>
          <p:nvPr/>
        </p:nvSpPr>
        <p:spPr>
          <a:xfrm rot="0" flipH="0" flipV="0">
            <a:off x="3662045" y="5329555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Freeform 544"/>
          <p:cNvSpPr/>
          <p:nvPr/>
        </p:nvSpPr>
        <p:spPr>
          <a:xfrm rot="0" flipH="0" flipV="0">
            <a:off x="3910076" y="5148263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Freeform 545"/>
          <p:cNvSpPr/>
          <p:nvPr/>
        </p:nvSpPr>
        <p:spPr>
          <a:xfrm rot="0" flipH="0" flipV="0">
            <a:off x="3910076" y="532955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Freeform 546"/>
          <p:cNvSpPr/>
          <p:nvPr/>
        </p:nvSpPr>
        <p:spPr>
          <a:xfrm rot="0" flipH="0" flipV="0">
            <a:off x="3919601" y="5329555"/>
            <a:ext cx="238442" cy="9525"/>
          </a:xfrm>
          <a:custGeom>
            <a:pathLst>
              <a:path w="238442" h="9525">
                <a:moveTo>
                  <a:pt x="0" y="9525"/>
                </a:moveTo>
                <a:lnTo>
                  <a:pt x="238442" y="9525"/>
                </a:lnTo>
                <a:lnTo>
                  <a:pt x="2384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Freeform 547"/>
          <p:cNvSpPr/>
          <p:nvPr/>
        </p:nvSpPr>
        <p:spPr>
          <a:xfrm rot="0" flipH="0" flipV="0">
            <a:off x="4157979" y="5148263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Freeform 548"/>
          <p:cNvSpPr/>
          <p:nvPr/>
        </p:nvSpPr>
        <p:spPr>
          <a:xfrm rot="0" flipH="0" flipV="0">
            <a:off x="4157979" y="532955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Freeform 549"/>
          <p:cNvSpPr/>
          <p:nvPr/>
        </p:nvSpPr>
        <p:spPr>
          <a:xfrm rot="0" flipH="0" flipV="0">
            <a:off x="4167504" y="5329555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Freeform 550"/>
          <p:cNvSpPr/>
          <p:nvPr/>
        </p:nvSpPr>
        <p:spPr>
          <a:xfrm rot="0" flipH="0" flipV="0">
            <a:off x="4415535" y="5148263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Freeform 551"/>
          <p:cNvSpPr/>
          <p:nvPr/>
        </p:nvSpPr>
        <p:spPr>
          <a:xfrm rot="0" flipH="0" flipV="0">
            <a:off x="4415535" y="532955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Freeform 552"/>
          <p:cNvSpPr/>
          <p:nvPr/>
        </p:nvSpPr>
        <p:spPr>
          <a:xfrm rot="0" flipH="0" flipV="0">
            <a:off x="4425060" y="5329555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Freeform 553"/>
          <p:cNvSpPr/>
          <p:nvPr/>
        </p:nvSpPr>
        <p:spPr>
          <a:xfrm rot="0" flipH="0" flipV="0">
            <a:off x="4672965" y="5148263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Freeform 554"/>
          <p:cNvSpPr/>
          <p:nvPr/>
        </p:nvSpPr>
        <p:spPr>
          <a:xfrm rot="0" flipH="0" flipV="0">
            <a:off x="4672965" y="532955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Freeform 555"/>
          <p:cNvSpPr/>
          <p:nvPr/>
        </p:nvSpPr>
        <p:spPr>
          <a:xfrm rot="0" flipH="0" flipV="0">
            <a:off x="4682490" y="5329555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Freeform 556"/>
          <p:cNvSpPr/>
          <p:nvPr/>
        </p:nvSpPr>
        <p:spPr>
          <a:xfrm rot="0" flipH="0" flipV="0">
            <a:off x="4930521" y="5148263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Freeform 557"/>
          <p:cNvSpPr/>
          <p:nvPr/>
        </p:nvSpPr>
        <p:spPr>
          <a:xfrm rot="0" flipH="0" flipV="0">
            <a:off x="4930521" y="532955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Freeform 558"/>
          <p:cNvSpPr/>
          <p:nvPr/>
        </p:nvSpPr>
        <p:spPr>
          <a:xfrm rot="0" flipH="0" flipV="0">
            <a:off x="4940046" y="5329555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Freeform 559"/>
          <p:cNvSpPr/>
          <p:nvPr/>
        </p:nvSpPr>
        <p:spPr>
          <a:xfrm rot="0" flipH="0" flipV="0">
            <a:off x="5187950" y="5148263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Freeform 560"/>
          <p:cNvSpPr/>
          <p:nvPr/>
        </p:nvSpPr>
        <p:spPr>
          <a:xfrm rot="0" flipH="0" flipV="0">
            <a:off x="5187950" y="532955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Freeform 561"/>
          <p:cNvSpPr/>
          <p:nvPr/>
        </p:nvSpPr>
        <p:spPr>
          <a:xfrm rot="0" flipH="0" flipV="0">
            <a:off x="5197475" y="5329555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Freeform 562"/>
          <p:cNvSpPr/>
          <p:nvPr/>
        </p:nvSpPr>
        <p:spPr>
          <a:xfrm rot="0" flipH="0" flipV="0">
            <a:off x="5445378" y="5148263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Freeform 563"/>
          <p:cNvSpPr/>
          <p:nvPr/>
        </p:nvSpPr>
        <p:spPr>
          <a:xfrm rot="0" flipH="0" flipV="0">
            <a:off x="5445378" y="532955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Freeform 564"/>
          <p:cNvSpPr/>
          <p:nvPr/>
        </p:nvSpPr>
        <p:spPr>
          <a:xfrm rot="0" flipH="0" flipV="0">
            <a:off x="5454903" y="5329555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Freeform 565"/>
          <p:cNvSpPr/>
          <p:nvPr/>
        </p:nvSpPr>
        <p:spPr>
          <a:xfrm rot="0" flipH="0" flipV="0">
            <a:off x="5702934" y="5148263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Freeform 566"/>
          <p:cNvSpPr/>
          <p:nvPr/>
        </p:nvSpPr>
        <p:spPr>
          <a:xfrm rot="0" flipH="0" flipV="0">
            <a:off x="5702934" y="532955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Freeform 567"/>
          <p:cNvSpPr/>
          <p:nvPr/>
        </p:nvSpPr>
        <p:spPr>
          <a:xfrm rot="0" flipH="0" flipV="0">
            <a:off x="5712459" y="5329555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Freeform 568"/>
          <p:cNvSpPr/>
          <p:nvPr/>
        </p:nvSpPr>
        <p:spPr>
          <a:xfrm rot="0" flipH="0" flipV="0">
            <a:off x="5960490" y="5148263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Freeform 569"/>
          <p:cNvSpPr/>
          <p:nvPr/>
        </p:nvSpPr>
        <p:spPr>
          <a:xfrm rot="0" flipH="0" flipV="0">
            <a:off x="5960490" y="532955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Freeform 570"/>
          <p:cNvSpPr/>
          <p:nvPr/>
        </p:nvSpPr>
        <p:spPr>
          <a:xfrm rot="0" flipH="0" flipV="0">
            <a:off x="5970015" y="5329555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Freeform 571"/>
          <p:cNvSpPr/>
          <p:nvPr/>
        </p:nvSpPr>
        <p:spPr>
          <a:xfrm rot="0" flipH="0" flipV="0">
            <a:off x="6217920" y="5148263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Freeform 572"/>
          <p:cNvSpPr/>
          <p:nvPr/>
        </p:nvSpPr>
        <p:spPr>
          <a:xfrm rot="0" flipH="0" flipV="0">
            <a:off x="6217920" y="532955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Freeform 573"/>
          <p:cNvSpPr/>
          <p:nvPr/>
        </p:nvSpPr>
        <p:spPr>
          <a:xfrm rot="0" flipH="0" flipV="0">
            <a:off x="6227445" y="5329555"/>
            <a:ext cx="238442" cy="9525"/>
          </a:xfrm>
          <a:custGeom>
            <a:pathLst>
              <a:path w="238442" h="9525">
                <a:moveTo>
                  <a:pt x="0" y="9525"/>
                </a:moveTo>
                <a:lnTo>
                  <a:pt x="238442" y="9525"/>
                </a:lnTo>
                <a:lnTo>
                  <a:pt x="2384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Freeform 574"/>
          <p:cNvSpPr/>
          <p:nvPr/>
        </p:nvSpPr>
        <p:spPr>
          <a:xfrm rot="0" flipH="0" flipV="0">
            <a:off x="6465951" y="5148263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Freeform 575"/>
          <p:cNvSpPr/>
          <p:nvPr/>
        </p:nvSpPr>
        <p:spPr>
          <a:xfrm rot="0" flipH="0" flipV="0">
            <a:off x="6465951" y="532955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Freeform 576"/>
          <p:cNvSpPr/>
          <p:nvPr/>
        </p:nvSpPr>
        <p:spPr>
          <a:xfrm rot="0" flipH="0" flipV="0">
            <a:off x="6475476" y="5329555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Freeform 577"/>
          <p:cNvSpPr/>
          <p:nvPr/>
        </p:nvSpPr>
        <p:spPr>
          <a:xfrm rot="0" flipH="0" flipV="0">
            <a:off x="6723380" y="5148263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Freeform 578"/>
          <p:cNvSpPr/>
          <p:nvPr/>
        </p:nvSpPr>
        <p:spPr>
          <a:xfrm rot="0" flipH="0" flipV="0">
            <a:off x="6723380" y="532955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Freeform 579"/>
          <p:cNvSpPr/>
          <p:nvPr/>
        </p:nvSpPr>
        <p:spPr>
          <a:xfrm rot="0" flipH="0" flipV="0">
            <a:off x="6732905" y="5329555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Freeform 580"/>
          <p:cNvSpPr/>
          <p:nvPr/>
        </p:nvSpPr>
        <p:spPr>
          <a:xfrm rot="0" flipH="0" flipV="0">
            <a:off x="6980808" y="5148263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Freeform 581"/>
          <p:cNvSpPr/>
          <p:nvPr/>
        </p:nvSpPr>
        <p:spPr>
          <a:xfrm rot="0" flipH="0" flipV="0">
            <a:off x="6980808" y="532955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Freeform 582"/>
          <p:cNvSpPr/>
          <p:nvPr/>
        </p:nvSpPr>
        <p:spPr>
          <a:xfrm rot="0" flipH="0" flipV="0">
            <a:off x="6990333" y="5329555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Freeform 583"/>
          <p:cNvSpPr/>
          <p:nvPr/>
        </p:nvSpPr>
        <p:spPr>
          <a:xfrm rot="0" flipH="0" flipV="0">
            <a:off x="7238365" y="5148263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Freeform 584"/>
          <p:cNvSpPr/>
          <p:nvPr/>
        </p:nvSpPr>
        <p:spPr>
          <a:xfrm rot="0" flipH="0" flipV="0">
            <a:off x="7238365" y="532955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Freeform 585"/>
          <p:cNvSpPr/>
          <p:nvPr/>
        </p:nvSpPr>
        <p:spPr>
          <a:xfrm rot="0" flipH="0" flipV="0">
            <a:off x="7247890" y="5329555"/>
            <a:ext cx="238442" cy="9525"/>
          </a:xfrm>
          <a:custGeom>
            <a:pathLst>
              <a:path w="238442" h="9525">
                <a:moveTo>
                  <a:pt x="0" y="9525"/>
                </a:moveTo>
                <a:lnTo>
                  <a:pt x="238442" y="9525"/>
                </a:lnTo>
                <a:lnTo>
                  <a:pt x="2384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Freeform 586"/>
          <p:cNvSpPr/>
          <p:nvPr/>
        </p:nvSpPr>
        <p:spPr>
          <a:xfrm rot="0" flipH="0" flipV="0">
            <a:off x="7486395" y="5148263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Freeform 587"/>
          <p:cNvSpPr/>
          <p:nvPr/>
        </p:nvSpPr>
        <p:spPr>
          <a:xfrm rot="0" flipH="0" flipV="0">
            <a:off x="7486395" y="532955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Freeform 588"/>
          <p:cNvSpPr/>
          <p:nvPr/>
        </p:nvSpPr>
        <p:spPr>
          <a:xfrm rot="0" flipH="0" flipV="0">
            <a:off x="7486395" y="532955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Freeform 589"/>
          <p:cNvSpPr/>
          <p:nvPr/>
        </p:nvSpPr>
        <p:spPr>
          <a:xfrm rot="0" flipH="0" flipV="0">
            <a:off x="1335024" y="538670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Freeform 590"/>
          <p:cNvSpPr/>
          <p:nvPr/>
        </p:nvSpPr>
        <p:spPr>
          <a:xfrm rot="0" flipH="0" flipV="0">
            <a:off x="1335024" y="538670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Freeform 591"/>
          <p:cNvSpPr/>
          <p:nvPr/>
        </p:nvSpPr>
        <p:spPr>
          <a:xfrm rot="0" flipH="0" flipV="0">
            <a:off x="1344549" y="5386705"/>
            <a:ext cx="6141720" cy="9525"/>
          </a:xfrm>
          <a:custGeom>
            <a:pathLst>
              <a:path w="6141720" h="9525">
                <a:moveTo>
                  <a:pt x="0" y="9525"/>
                </a:moveTo>
                <a:lnTo>
                  <a:pt x="6141720" y="9525"/>
                </a:lnTo>
                <a:lnTo>
                  <a:pt x="6141720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Freeform 592"/>
          <p:cNvSpPr/>
          <p:nvPr/>
        </p:nvSpPr>
        <p:spPr>
          <a:xfrm rot="0" flipH="0" flipV="0">
            <a:off x="7486395" y="538670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Freeform 593"/>
          <p:cNvSpPr/>
          <p:nvPr/>
        </p:nvSpPr>
        <p:spPr>
          <a:xfrm rot="0" flipH="0" flipV="0">
            <a:off x="7486395" y="538670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Freeform 594"/>
          <p:cNvSpPr/>
          <p:nvPr/>
        </p:nvSpPr>
        <p:spPr>
          <a:xfrm rot="0" flipH="0" flipV="0">
            <a:off x="1335024" y="5396294"/>
            <a:ext cx="9525" cy="200342"/>
          </a:xfrm>
          <a:custGeom>
            <a:pathLst>
              <a:path w="9525" h="200342">
                <a:moveTo>
                  <a:pt x="0" y="200342"/>
                </a:moveTo>
                <a:lnTo>
                  <a:pt x="9525" y="200342"/>
                </a:lnTo>
                <a:lnTo>
                  <a:pt x="952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Freeform 595"/>
          <p:cNvSpPr/>
          <p:nvPr/>
        </p:nvSpPr>
        <p:spPr>
          <a:xfrm rot="0" flipH="0" flipV="0">
            <a:off x="1335024" y="559663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Freeform 596"/>
          <p:cNvSpPr/>
          <p:nvPr/>
        </p:nvSpPr>
        <p:spPr>
          <a:xfrm rot="0" flipH="0" flipV="0">
            <a:off x="1335024" y="559663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Freeform 597"/>
          <p:cNvSpPr/>
          <p:nvPr/>
        </p:nvSpPr>
        <p:spPr>
          <a:xfrm rot="0" flipH="0" flipV="0">
            <a:off x="1344549" y="5596636"/>
            <a:ext cx="6141720" cy="9525"/>
          </a:xfrm>
          <a:custGeom>
            <a:pathLst>
              <a:path w="6141720" h="9525">
                <a:moveTo>
                  <a:pt x="0" y="9525"/>
                </a:moveTo>
                <a:lnTo>
                  <a:pt x="6141720" y="9525"/>
                </a:lnTo>
                <a:lnTo>
                  <a:pt x="6141720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Freeform 598"/>
          <p:cNvSpPr/>
          <p:nvPr/>
        </p:nvSpPr>
        <p:spPr>
          <a:xfrm rot="0" flipH="0" flipV="0">
            <a:off x="7486395" y="5396294"/>
            <a:ext cx="9525" cy="200342"/>
          </a:xfrm>
          <a:custGeom>
            <a:pathLst>
              <a:path w="9525" h="200342">
                <a:moveTo>
                  <a:pt x="0" y="200342"/>
                </a:moveTo>
                <a:lnTo>
                  <a:pt x="9525" y="200342"/>
                </a:lnTo>
                <a:lnTo>
                  <a:pt x="952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Freeform 599"/>
          <p:cNvSpPr/>
          <p:nvPr/>
        </p:nvSpPr>
        <p:spPr>
          <a:xfrm rot="0" flipH="0" flipV="0">
            <a:off x="7486395" y="559663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Freeform 600"/>
          <p:cNvSpPr/>
          <p:nvPr/>
        </p:nvSpPr>
        <p:spPr>
          <a:xfrm rot="0" flipH="0" flipV="0">
            <a:off x="7486395" y="559663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Freeform 601"/>
          <p:cNvSpPr/>
          <p:nvPr/>
        </p:nvSpPr>
        <p:spPr>
          <a:xfrm rot="0" flipH="0" flipV="0">
            <a:off x="419734" y="5653786"/>
            <a:ext cx="66675" cy="209550"/>
          </a:xfrm>
          <a:custGeom>
            <a:pathLst>
              <a:path w="66675" h="209550">
                <a:moveTo>
                  <a:pt x="0" y="209550"/>
                </a:moveTo>
                <a:lnTo>
                  <a:pt x="66675" y="209550"/>
                </a:lnTo>
                <a:lnTo>
                  <a:pt x="66675" y="0"/>
                </a:lnTo>
                <a:lnTo>
                  <a:pt x="0" y="0"/>
                </a:lnTo>
                <a:lnTo>
                  <a:pt x="0" y="209550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Freeform 602"/>
          <p:cNvSpPr/>
          <p:nvPr/>
        </p:nvSpPr>
        <p:spPr>
          <a:xfrm rot="0" flipH="0" flipV="0">
            <a:off x="7495920" y="5653786"/>
            <a:ext cx="76200" cy="209550"/>
          </a:xfrm>
          <a:custGeom>
            <a:pathLst>
              <a:path w="76200" h="209550">
                <a:moveTo>
                  <a:pt x="0" y="209550"/>
                </a:moveTo>
                <a:lnTo>
                  <a:pt x="76200" y="209550"/>
                </a:lnTo>
                <a:lnTo>
                  <a:pt x="76200" y="0"/>
                </a:lnTo>
                <a:lnTo>
                  <a:pt x="0" y="0"/>
                </a:lnTo>
                <a:lnTo>
                  <a:pt x="0" y="209550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Freeform 603"/>
          <p:cNvSpPr/>
          <p:nvPr/>
        </p:nvSpPr>
        <p:spPr>
          <a:xfrm rot="0" flipH="0" flipV="0">
            <a:off x="486409" y="5653786"/>
            <a:ext cx="7009511" cy="209550"/>
          </a:xfrm>
          <a:custGeom>
            <a:pathLst>
              <a:path w="7009511" h="209550">
                <a:moveTo>
                  <a:pt x="0" y="209550"/>
                </a:moveTo>
                <a:lnTo>
                  <a:pt x="7009511" y="209550"/>
                </a:lnTo>
                <a:lnTo>
                  <a:pt x="7009511" y="0"/>
                </a:lnTo>
                <a:lnTo>
                  <a:pt x="0" y="0"/>
                </a:lnTo>
                <a:lnTo>
                  <a:pt x="0" y="209550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Freeform 604"/>
          <p:cNvSpPr/>
          <p:nvPr/>
        </p:nvSpPr>
        <p:spPr>
          <a:xfrm rot="0" flipH="0" flipV="0">
            <a:off x="448309" y="593026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Freeform 605"/>
          <p:cNvSpPr/>
          <p:nvPr/>
        </p:nvSpPr>
        <p:spPr>
          <a:xfrm rot="0" flipH="0" flipV="0">
            <a:off x="448309" y="593026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Freeform 606"/>
          <p:cNvSpPr/>
          <p:nvPr/>
        </p:nvSpPr>
        <p:spPr>
          <a:xfrm rot="0" flipH="0" flipV="0">
            <a:off x="457834" y="5930266"/>
            <a:ext cx="686435" cy="9525"/>
          </a:xfrm>
          <a:custGeom>
            <a:pathLst>
              <a:path w="686435" h="9525">
                <a:moveTo>
                  <a:pt x="0" y="9525"/>
                </a:moveTo>
                <a:lnTo>
                  <a:pt x="686435" y="9525"/>
                </a:lnTo>
                <a:lnTo>
                  <a:pt x="68643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Freeform 607"/>
          <p:cNvSpPr/>
          <p:nvPr/>
        </p:nvSpPr>
        <p:spPr>
          <a:xfrm rot="0" flipH="0" flipV="0">
            <a:off x="1144269" y="593026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Freeform 608"/>
          <p:cNvSpPr/>
          <p:nvPr/>
        </p:nvSpPr>
        <p:spPr>
          <a:xfrm rot="0" flipH="0" flipV="0">
            <a:off x="1153794" y="5930266"/>
            <a:ext cx="1163638" cy="9525"/>
          </a:xfrm>
          <a:custGeom>
            <a:pathLst>
              <a:path w="1163638" h="9525">
                <a:moveTo>
                  <a:pt x="0" y="9525"/>
                </a:moveTo>
                <a:lnTo>
                  <a:pt x="1163638" y="9525"/>
                </a:lnTo>
                <a:lnTo>
                  <a:pt x="116363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Freeform 609"/>
          <p:cNvSpPr/>
          <p:nvPr/>
        </p:nvSpPr>
        <p:spPr>
          <a:xfrm rot="0" flipH="0" flipV="0">
            <a:off x="2317495" y="593026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Freeform 610"/>
          <p:cNvSpPr/>
          <p:nvPr/>
        </p:nvSpPr>
        <p:spPr>
          <a:xfrm rot="0" flipH="0" flipV="0">
            <a:off x="2317495" y="593026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Freeform 611"/>
          <p:cNvSpPr/>
          <p:nvPr/>
        </p:nvSpPr>
        <p:spPr>
          <a:xfrm rot="0" flipH="0" flipV="0">
            <a:off x="448309" y="5939790"/>
            <a:ext cx="9525" cy="895985"/>
          </a:xfrm>
          <a:custGeom>
            <a:pathLst>
              <a:path w="9525" h="895985">
                <a:moveTo>
                  <a:pt x="0" y="895985"/>
                </a:moveTo>
                <a:lnTo>
                  <a:pt x="9525" y="895985"/>
                </a:lnTo>
                <a:lnTo>
                  <a:pt x="9525" y="0"/>
                </a:lnTo>
                <a:lnTo>
                  <a:pt x="0" y="0"/>
                </a:lnTo>
                <a:lnTo>
                  <a:pt x="0" y="89598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Freeform 612"/>
          <p:cNvSpPr/>
          <p:nvPr/>
        </p:nvSpPr>
        <p:spPr>
          <a:xfrm rot="0" flipH="0" flipV="0">
            <a:off x="448309" y="683577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Freeform 613"/>
          <p:cNvSpPr/>
          <p:nvPr/>
        </p:nvSpPr>
        <p:spPr>
          <a:xfrm rot="0" flipH="0" flipV="0">
            <a:off x="448309" y="683577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Freeform 614"/>
          <p:cNvSpPr/>
          <p:nvPr/>
        </p:nvSpPr>
        <p:spPr>
          <a:xfrm rot="0" flipH="0" flipV="0">
            <a:off x="457834" y="6835775"/>
            <a:ext cx="686435" cy="9525"/>
          </a:xfrm>
          <a:custGeom>
            <a:pathLst>
              <a:path w="686435" h="9525">
                <a:moveTo>
                  <a:pt x="0" y="9525"/>
                </a:moveTo>
                <a:lnTo>
                  <a:pt x="686435" y="9525"/>
                </a:lnTo>
                <a:lnTo>
                  <a:pt x="68643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Freeform 615"/>
          <p:cNvSpPr/>
          <p:nvPr/>
        </p:nvSpPr>
        <p:spPr>
          <a:xfrm rot="0" flipH="0" flipV="0">
            <a:off x="1144269" y="5939790"/>
            <a:ext cx="9525" cy="895985"/>
          </a:xfrm>
          <a:custGeom>
            <a:pathLst>
              <a:path w="9525" h="895985">
                <a:moveTo>
                  <a:pt x="0" y="895985"/>
                </a:moveTo>
                <a:lnTo>
                  <a:pt x="9525" y="895985"/>
                </a:lnTo>
                <a:lnTo>
                  <a:pt x="9525" y="0"/>
                </a:lnTo>
                <a:lnTo>
                  <a:pt x="0" y="0"/>
                </a:lnTo>
                <a:lnTo>
                  <a:pt x="0" y="89598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Freeform 616"/>
          <p:cNvSpPr/>
          <p:nvPr/>
        </p:nvSpPr>
        <p:spPr>
          <a:xfrm rot="0" flipH="0" flipV="0">
            <a:off x="1144269" y="683577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Freeform 617"/>
          <p:cNvSpPr/>
          <p:nvPr/>
        </p:nvSpPr>
        <p:spPr>
          <a:xfrm rot="0" flipH="0" flipV="0">
            <a:off x="1153794" y="6835775"/>
            <a:ext cx="1163638" cy="9525"/>
          </a:xfrm>
          <a:custGeom>
            <a:pathLst>
              <a:path w="1163638" h="9525">
                <a:moveTo>
                  <a:pt x="0" y="9525"/>
                </a:moveTo>
                <a:lnTo>
                  <a:pt x="1163638" y="9525"/>
                </a:lnTo>
                <a:lnTo>
                  <a:pt x="116363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Freeform 618"/>
          <p:cNvSpPr/>
          <p:nvPr/>
        </p:nvSpPr>
        <p:spPr>
          <a:xfrm rot="0" flipH="0" flipV="0">
            <a:off x="2317495" y="5939790"/>
            <a:ext cx="9525" cy="895985"/>
          </a:xfrm>
          <a:custGeom>
            <a:pathLst>
              <a:path w="9525" h="895985">
                <a:moveTo>
                  <a:pt x="0" y="895985"/>
                </a:moveTo>
                <a:lnTo>
                  <a:pt x="9525" y="895985"/>
                </a:lnTo>
                <a:lnTo>
                  <a:pt x="9525" y="0"/>
                </a:lnTo>
                <a:lnTo>
                  <a:pt x="0" y="0"/>
                </a:lnTo>
                <a:lnTo>
                  <a:pt x="0" y="89598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Freeform 619"/>
          <p:cNvSpPr/>
          <p:nvPr/>
        </p:nvSpPr>
        <p:spPr>
          <a:xfrm rot="0" flipH="0" flipV="0">
            <a:off x="2317495" y="683577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Freeform 620"/>
          <p:cNvSpPr/>
          <p:nvPr/>
        </p:nvSpPr>
        <p:spPr>
          <a:xfrm rot="0" flipH="0" flipV="0">
            <a:off x="2317495" y="683577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Freeform 621"/>
          <p:cNvSpPr/>
          <p:nvPr/>
        </p:nvSpPr>
        <p:spPr>
          <a:xfrm rot="0" flipH="0" flipV="0">
            <a:off x="419734" y="6892989"/>
            <a:ext cx="66675" cy="200342"/>
          </a:xfrm>
          <a:custGeom>
            <a:pathLst>
              <a:path w="66675" h="200342">
                <a:moveTo>
                  <a:pt x="0" y="200342"/>
                </a:moveTo>
                <a:lnTo>
                  <a:pt x="66675" y="200342"/>
                </a:lnTo>
                <a:lnTo>
                  <a:pt x="6667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Freeform 622"/>
          <p:cNvSpPr/>
          <p:nvPr/>
        </p:nvSpPr>
        <p:spPr>
          <a:xfrm rot="0" flipH="0" flipV="0">
            <a:off x="7495920" y="6892989"/>
            <a:ext cx="76200" cy="200342"/>
          </a:xfrm>
          <a:custGeom>
            <a:pathLst>
              <a:path w="76200" h="200342">
                <a:moveTo>
                  <a:pt x="0" y="200342"/>
                </a:moveTo>
                <a:lnTo>
                  <a:pt x="76200" y="200342"/>
                </a:lnTo>
                <a:lnTo>
                  <a:pt x="76200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Freeform 623"/>
          <p:cNvSpPr/>
          <p:nvPr/>
        </p:nvSpPr>
        <p:spPr>
          <a:xfrm rot="0" flipH="0" flipV="0">
            <a:off x="486409" y="6892989"/>
            <a:ext cx="7009511" cy="200342"/>
          </a:xfrm>
          <a:custGeom>
            <a:pathLst>
              <a:path w="7009511" h="200342">
                <a:moveTo>
                  <a:pt x="0" y="200342"/>
                </a:moveTo>
                <a:lnTo>
                  <a:pt x="7009511" y="200342"/>
                </a:lnTo>
                <a:lnTo>
                  <a:pt x="7009511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Freeform 624"/>
          <p:cNvSpPr/>
          <p:nvPr/>
        </p:nvSpPr>
        <p:spPr>
          <a:xfrm rot="0" flipH="0" flipV="0">
            <a:off x="429259" y="715048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Freeform 625"/>
          <p:cNvSpPr/>
          <p:nvPr/>
        </p:nvSpPr>
        <p:spPr>
          <a:xfrm rot="0" flipH="0" flipV="0">
            <a:off x="429259" y="715048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Freeform 626"/>
          <p:cNvSpPr/>
          <p:nvPr/>
        </p:nvSpPr>
        <p:spPr>
          <a:xfrm rot="0" flipH="0" flipV="0">
            <a:off x="438784" y="7150481"/>
            <a:ext cx="5750560" cy="9525"/>
          </a:xfrm>
          <a:custGeom>
            <a:pathLst>
              <a:path w="5750560" h="9525">
                <a:moveTo>
                  <a:pt x="0" y="9525"/>
                </a:moveTo>
                <a:lnTo>
                  <a:pt x="5750560" y="9525"/>
                </a:lnTo>
                <a:lnTo>
                  <a:pt x="5750560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Freeform 627"/>
          <p:cNvSpPr/>
          <p:nvPr/>
        </p:nvSpPr>
        <p:spPr>
          <a:xfrm rot="0" flipH="0" flipV="0">
            <a:off x="6189345" y="715048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Freeform 628"/>
          <p:cNvSpPr/>
          <p:nvPr/>
        </p:nvSpPr>
        <p:spPr>
          <a:xfrm rot="0" flipH="0" flipV="0">
            <a:off x="6189345" y="715048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Freeform 629"/>
          <p:cNvSpPr/>
          <p:nvPr/>
        </p:nvSpPr>
        <p:spPr>
          <a:xfrm rot="0" flipH="0" flipV="0">
            <a:off x="429259" y="7159943"/>
            <a:ext cx="9525" cy="190818"/>
          </a:xfrm>
          <a:custGeom>
            <a:pathLst>
              <a:path w="9525" h="190818">
                <a:moveTo>
                  <a:pt x="0" y="190818"/>
                </a:moveTo>
                <a:lnTo>
                  <a:pt x="9525" y="190818"/>
                </a:lnTo>
                <a:lnTo>
                  <a:pt x="9525" y="0"/>
                </a:lnTo>
                <a:lnTo>
                  <a:pt x="0" y="0"/>
                </a:lnTo>
                <a:lnTo>
                  <a:pt x="0" y="19081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Freeform 630"/>
          <p:cNvSpPr/>
          <p:nvPr/>
        </p:nvSpPr>
        <p:spPr>
          <a:xfrm rot="0" flipH="0" flipV="0">
            <a:off x="429259" y="735076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Freeform 631"/>
          <p:cNvSpPr/>
          <p:nvPr/>
        </p:nvSpPr>
        <p:spPr>
          <a:xfrm rot="0" flipH="0" flipV="0">
            <a:off x="429259" y="735076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Freeform 632"/>
          <p:cNvSpPr/>
          <p:nvPr/>
        </p:nvSpPr>
        <p:spPr>
          <a:xfrm rot="0" flipH="0" flipV="0">
            <a:off x="438784" y="7350761"/>
            <a:ext cx="5750560" cy="9525"/>
          </a:xfrm>
          <a:custGeom>
            <a:pathLst>
              <a:path w="5750560" h="9525">
                <a:moveTo>
                  <a:pt x="0" y="9525"/>
                </a:moveTo>
                <a:lnTo>
                  <a:pt x="5750560" y="9525"/>
                </a:lnTo>
                <a:lnTo>
                  <a:pt x="5750560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Freeform 633"/>
          <p:cNvSpPr/>
          <p:nvPr/>
        </p:nvSpPr>
        <p:spPr>
          <a:xfrm rot="0" flipH="0" flipV="0">
            <a:off x="6189345" y="7159943"/>
            <a:ext cx="9525" cy="190818"/>
          </a:xfrm>
          <a:custGeom>
            <a:pathLst>
              <a:path w="9525" h="190818">
                <a:moveTo>
                  <a:pt x="0" y="190818"/>
                </a:moveTo>
                <a:lnTo>
                  <a:pt x="9525" y="190818"/>
                </a:lnTo>
                <a:lnTo>
                  <a:pt x="9525" y="0"/>
                </a:lnTo>
                <a:lnTo>
                  <a:pt x="0" y="0"/>
                </a:lnTo>
                <a:lnTo>
                  <a:pt x="0" y="19081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Freeform 634"/>
          <p:cNvSpPr/>
          <p:nvPr/>
        </p:nvSpPr>
        <p:spPr>
          <a:xfrm rot="0" flipH="0" flipV="0">
            <a:off x="6189345" y="735076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Freeform 635"/>
          <p:cNvSpPr/>
          <p:nvPr/>
        </p:nvSpPr>
        <p:spPr>
          <a:xfrm rot="0" flipH="0" flipV="0">
            <a:off x="6189345" y="735076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Freeform 636"/>
          <p:cNvSpPr/>
          <p:nvPr/>
        </p:nvSpPr>
        <p:spPr>
          <a:xfrm rot="0" flipH="0" flipV="0">
            <a:off x="438784" y="742696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Freeform 637"/>
          <p:cNvSpPr/>
          <p:nvPr/>
        </p:nvSpPr>
        <p:spPr>
          <a:xfrm rot="0" flipH="0" flipV="0">
            <a:off x="438784" y="742696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Freeform 638"/>
          <p:cNvSpPr/>
          <p:nvPr/>
        </p:nvSpPr>
        <p:spPr>
          <a:xfrm rot="0" flipH="0" flipV="0">
            <a:off x="448309" y="7426961"/>
            <a:ext cx="5741035" cy="9525"/>
          </a:xfrm>
          <a:custGeom>
            <a:pathLst>
              <a:path w="5741035" h="9525">
                <a:moveTo>
                  <a:pt x="0" y="9525"/>
                </a:moveTo>
                <a:lnTo>
                  <a:pt x="5741035" y="9525"/>
                </a:lnTo>
                <a:lnTo>
                  <a:pt x="574103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Freeform 639"/>
          <p:cNvSpPr/>
          <p:nvPr/>
        </p:nvSpPr>
        <p:spPr>
          <a:xfrm rot="0" flipH="0" flipV="0">
            <a:off x="6189345" y="742696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Freeform 640"/>
          <p:cNvSpPr/>
          <p:nvPr/>
        </p:nvSpPr>
        <p:spPr>
          <a:xfrm rot="0" flipH="0" flipV="0">
            <a:off x="6189345" y="742696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Freeform 641"/>
          <p:cNvSpPr/>
          <p:nvPr/>
        </p:nvSpPr>
        <p:spPr>
          <a:xfrm rot="0" flipH="0" flipV="0">
            <a:off x="438784" y="7436549"/>
            <a:ext cx="9525" cy="190818"/>
          </a:xfrm>
          <a:custGeom>
            <a:pathLst>
              <a:path w="9525" h="190818">
                <a:moveTo>
                  <a:pt x="0" y="190818"/>
                </a:moveTo>
                <a:lnTo>
                  <a:pt x="9525" y="190818"/>
                </a:lnTo>
                <a:lnTo>
                  <a:pt x="9525" y="0"/>
                </a:lnTo>
                <a:lnTo>
                  <a:pt x="0" y="0"/>
                </a:lnTo>
                <a:lnTo>
                  <a:pt x="0" y="19081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Freeform 642"/>
          <p:cNvSpPr/>
          <p:nvPr/>
        </p:nvSpPr>
        <p:spPr>
          <a:xfrm rot="0" flipH="0" flipV="0">
            <a:off x="438784" y="7627367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Freeform 643"/>
          <p:cNvSpPr/>
          <p:nvPr/>
        </p:nvSpPr>
        <p:spPr>
          <a:xfrm rot="0" flipH="0" flipV="0">
            <a:off x="438784" y="7627367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Freeform 644"/>
          <p:cNvSpPr/>
          <p:nvPr/>
        </p:nvSpPr>
        <p:spPr>
          <a:xfrm rot="0" flipH="0" flipV="0">
            <a:off x="448309" y="7627367"/>
            <a:ext cx="5741035" cy="9525"/>
          </a:xfrm>
          <a:custGeom>
            <a:pathLst>
              <a:path w="5741035" h="9525">
                <a:moveTo>
                  <a:pt x="0" y="9525"/>
                </a:moveTo>
                <a:lnTo>
                  <a:pt x="5741035" y="9525"/>
                </a:lnTo>
                <a:lnTo>
                  <a:pt x="574103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Freeform 645"/>
          <p:cNvSpPr/>
          <p:nvPr/>
        </p:nvSpPr>
        <p:spPr>
          <a:xfrm rot="0" flipH="0" flipV="0">
            <a:off x="6189345" y="7436549"/>
            <a:ext cx="9525" cy="190818"/>
          </a:xfrm>
          <a:custGeom>
            <a:pathLst>
              <a:path w="9525" h="190818">
                <a:moveTo>
                  <a:pt x="0" y="190818"/>
                </a:moveTo>
                <a:lnTo>
                  <a:pt x="9525" y="190818"/>
                </a:lnTo>
                <a:lnTo>
                  <a:pt x="9525" y="0"/>
                </a:lnTo>
                <a:lnTo>
                  <a:pt x="0" y="0"/>
                </a:lnTo>
                <a:lnTo>
                  <a:pt x="0" y="19081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Freeform 646"/>
          <p:cNvSpPr/>
          <p:nvPr/>
        </p:nvSpPr>
        <p:spPr>
          <a:xfrm rot="0" flipH="0" flipV="0">
            <a:off x="6189345" y="7627367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Freeform 647"/>
          <p:cNvSpPr/>
          <p:nvPr/>
        </p:nvSpPr>
        <p:spPr>
          <a:xfrm rot="0" flipH="0" flipV="0">
            <a:off x="6189345" y="7627367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Freeform 648"/>
          <p:cNvSpPr/>
          <p:nvPr/>
        </p:nvSpPr>
        <p:spPr>
          <a:xfrm rot="0" flipH="0" flipV="0">
            <a:off x="3366515" y="7703567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Freeform 649"/>
          <p:cNvSpPr/>
          <p:nvPr/>
        </p:nvSpPr>
        <p:spPr>
          <a:xfrm rot="0" flipH="0" flipV="0">
            <a:off x="3366515" y="7703567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Freeform 650"/>
          <p:cNvSpPr/>
          <p:nvPr/>
        </p:nvSpPr>
        <p:spPr>
          <a:xfrm rot="0" flipH="0" flipV="0">
            <a:off x="3376040" y="7703567"/>
            <a:ext cx="2813304" cy="9525"/>
          </a:xfrm>
          <a:custGeom>
            <a:pathLst>
              <a:path w="2813304" h="9525">
                <a:moveTo>
                  <a:pt x="0" y="9525"/>
                </a:moveTo>
                <a:lnTo>
                  <a:pt x="2813304" y="9525"/>
                </a:lnTo>
                <a:lnTo>
                  <a:pt x="2813304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Freeform 651"/>
          <p:cNvSpPr/>
          <p:nvPr/>
        </p:nvSpPr>
        <p:spPr>
          <a:xfrm rot="0" flipH="0" flipV="0">
            <a:off x="6189345" y="7703567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Freeform 652"/>
          <p:cNvSpPr/>
          <p:nvPr/>
        </p:nvSpPr>
        <p:spPr>
          <a:xfrm rot="0" flipH="0" flipV="0">
            <a:off x="6189345" y="7703567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Freeform 653"/>
          <p:cNvSpPr/>
          <p:nvPr/>
        </p:nvSpPr>
        <p:spPr>
          <a:xfrm rot="0" flipH="0" flipV="0">
            <a:off x="3366515" y="7713092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Freeform 654"/>
          <p:cNvSpPr/>
          <p:nvPr/>
        </p:nvSpPr>
        <p:spPr>
          <a:xfrm rot="0" flipH="0" flipV="0">
            <a:off x="3366515" y="7903592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Freeform 655"/>
          <p:cNvSpPr/>
          <p:nvPr/>
        </p:nvSpPr>
        <p:spPr>
          <a:xfrm rot="0" flipH="0" flipV="0">
            <a:off x="3366515" y="7903592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Freeform 656"/>
          <p:cNvSpPr/>
          <p:nvPr/>
        </p:nvSpPr>
        <p:spPr>
          <a:xfrm rot="0" flipH="0" flipV="0">
            <a:off x="3376040" y="7903592"/>
            <a:ext cx="2813304" cy="9525"/>
          </a:xfrm>
          <a:custGeom>
            <a:pathLst>
              <a:path w="2813304" h="9525">
                <a:moveTo>
                  <a:pt x="0" y="9525"/>
                </a:moveTo>
                <a:lnTo>
                  <a:pt x="2813304" y="9525"/>
                </a:lnTo>
                <a:lnTo>
                  <a:pt x="2813304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Freeform 657"/>
          <p:cNvSpPr/>
          <p:nvPr/>
        </p:nvSpPr>
        <p:spPr>
          <a:xfrm rot="0" flipH="0" flipV="0">
            <a:off x="6189345" y="7713092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Freeform 658"/>
          <p:cNvSpPr/>
          <p:nvPr/>
        </p:nvSpPr>
        <p:spPr>
          <a:xfrm rot="0" flipH="0" flipV="0">
            <a:off x="6189345" y="7903592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Freeform 659"/>
          <p:cNvSpPr/>
          <p:nvPr/>
        </p:nvSpPr>
        <p:spPr>
          <a:xfrm rot="0" flipH="0" flipV="0">
            <a:off x="6189345" y="7903592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Freeform 660"/>
          <p:cNvSpPr/>
          <p:nvPr/>
        </p:nvSpPr>
        <p:spPr>
          <a:xfrm rot="0" flipH="0" flipV="0">
            <a:off x="3366515" y="797052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Freeform 661"/>
          <p:cNvSpPr/>
          <p:nvPr/>
        </p:nvSpPr>
        <p:spPr>
          <a:xfrm rot="0" flipH="0" flipV="0">
            <a:off x="3366515" y="797052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Freeform 662"/>
          <p:cNvSpPr/>
          <p:nvPr/>
        </p:nvSpPr>
        <p:spPr>
          <a:xfrm rot="0" flipH="0" flipV="0">
            <a:off x="3376040" y="797052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Freeform 663"/>
          <p:cNvSpPr/>
          <p:nvPr/>
        </p:nvSpPr>
        <p:spPr>
          <a:xfrm rot="0" flipH="0" flipV="0">
            <a:off x="3623945" y="797052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Freeform 664"/>
          <p:cNvSpPr/>
          <p:nvPr/>
        </p:nvSpPr>
        <p:spPr>
          <a:xfrm rot="0" flipH="0" flipV="0">
            <a:off x="3633470" y="797052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Freeform 665"/>
          <p:cNvSpPr/>
          <p:nvPr/>
        </p:nvSpPr>
        <p:spPr>
          <a:xfrm rot="0" flipH="0" flipV="0">
            <a:off x="3881501" y="797052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Freeform 666"/>
          <p:cNvSpPr/>
          <p:nvPr/>
        </p:nvSpPr>
        <p:spPr>
          <a:xfrm rot="0" flipH="0" flipV="0">
            <a:off x="3891026" y="7970521"/>
            <a:ext cx="257492" cy="9525"/>
          </a:xfrm>
          <a:custGeom>
            <a:pathLst>
              <a:path w="257492" h="9525">
                <a:moveTo>
                  <a:pt x="0" y="9525"/>
                </a:moveTo>
                <a:lnTo>
                  <a:pt x="257492" y="9525"/>
                </a:lnTo>
                <a:lnTo>
                  <a:pt x="25749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Freeform 667"/>
          <p:cNvSpPr/>
          <p:nvPr/>
        </p:nvSpPr>
        <p:spPr>
          <a:xfrm rot="0" flipH="0" flipV="0">
            <a:off x="4148454" y="797052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Freeform 668"/>
          <p:cNvSpPr/>
          <p:nvPr/>
        </p:nvSpPr>
        <p:spPr>
          <a:xfrm rot="0" flipH="0" flipV="0">
            <a:off x="4157979" y="797052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Freeform 669"/>
          <p:cNvSpPr/>
          <p:nvPr/>
        </p:nvSpPr>
        <p:spPr>
          <a:xfrm rot="0" flipH="0" flipV="0">
            <a:off x="4406010" y="797052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Freeform 670"/>
          <p:cNvSpPr/>
          <p:nvPr/>
        </p:nvSpPr>
        <p:spPr>
          <a:xfrm rot="0" flipH="0" flipV="0">
            <a:off x="4415535" y="797052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Freeform 671"/>
          <p:cNvSpPr/>
          <p:nvPr/>
        </p:nvSpPr>
        <p:spPr>
          <a:xfrm rot="0" flipH="0" flipV="0">
            <a:off x="4663440" y="797052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Freeform 672"/>
          <p:cNvSpPr/>
          <p:nvPr/>
        </p:nvSpPr>
        <p:spPr>
          <a:xfrm rot="0" flipH="0" flipV="0">
            <a:off x="4672965" y="797052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Freeform 673"/>
          <p:cNvSpPr/>
          <p:nvPr/>
        </p:nvSpPr>
        <p:spPr>
          <a:xfrm rot="0" flipH="0" flipV="0">
            <a:off x="4920996" y="797052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Freeform 674"/>
          <p:cNvSpPr/>
          <p:nvPr/>
        </p:nvSpPr>
        <p:spPr>
          <a:xfrm rot="0" flipH="0" flipV="0">
            <a:off x="4930521" y="7970521"/>
            <a:ext cx="257492" cy="9525"/>
          </a:xfrm>
          <a:custGeom>
            <a:pathLst>
              <a:path w="257492" h="9525">
                <a:moveTo>
                  <a:pt x="0" y="9525"/>
                </a:moveTo>
                <a:lnTo>
                  <a:pt x="257492" y="9525"/>
                </a:lnTo>
                <a:lnTo>
                  <a:pt x="25749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Freeform 675"/>
          <p:cNvSpPr/>
          <p:nvPr/>
        </p:nvSpPr>
        <p:spPr>
          <a:xfrm rot="0" flipH="0" flipV="0">
            <a:off x="5187950" y="797052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Freeform 676"/>
          <p:cNvSpPr/>
          <p:nvPr/>
        </p:nvSpPr>
        <p:spPr>
          <a:xfrm rot="0" flipH="0" flipV="0">
            <a:off x="5197475" y="797052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Freeform 677"/>
          <p:cNvSpPr/>
          <p:nvPr/>
        </p:nvSpPr>
        <p:spPr>
          <a:xfrm rot="0" flipH="0" flipV="0">
            <a:off x="5445378" y="797052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Freeform 678"/>
          <p:cNvSpPr/>
          <p:nvPr/>
        </p:nvSpPr>
        <p:spPr>
          <a:xfrm rot="0" flipH="0" flipV="0">
            <a:off x="5454903" y="797052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Freeform 679"/>
          <p:cNvSpPr/>
          <p:nvPr/>
        </p:nvSpPr>
        <p:spPr>
          <a:xfrm rot="0" flipH="0" flipV="0">
            <a:off x="5702934" y="797052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Freeform 680"/>
          <p:cNvSpPr/>
          <p:nvPr/>
        </p:nvSpPr>
        <p:spPr>
          <a:xfrm rot="0" flipH="0" flipV="0">
            <a:off x="5712459" y="797052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Freeform 681"/>
          <p:cNvSpPr/>
          <p:nvPr/>
        </p:nvSpPr>
        <p:spPr>
          <a:xfrm rot="0" flipH="0" flipV="0">
            <a:off x="5960490" y="797052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Freeform 682"/>
          <p:cNvSpPr/>
          <p:nvPr/>
        </p:nvSpPr>
        <p:spPr>
          <a:xfrm rot="0" flipH="0" flipV="0">
            <a:off x="5970015" y="7970521"/>
            <a:ext cx="219393" cy="9525"/>
          </a:xfrm>
          <a:custGeom>
            <a:pathLst>
              <a:path w="219393" h="9525">
                <a:moveTo>
                  <a:pt x="0" y="9525"/>
                </a:moveTo>
                <a:lnTo>
                  <a:pt x="219393" y="9525"/>
                </a:lnTo>
                <a:lnTo>
                  <a:pt x="219393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Freeform 683"/>
          <p:cNvSpPr/>
          <p:nvPr/>
        </p:nvSpPr>
        <p:spPr>
          <a:xfrm rot="0" flipH="0" flipV="0">
            <a:off x="6189345" y="797052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Freeform 684"/>
          <p:cNvSpPr/>
          <p:nvPr/>
        </p:nvSpPr>
        <p:spPr>
          <a:xfrm rot="0" flipH="0" flipV="0">
            <a:off x="6189345" y="797052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Freeform 685"/>
          <p:cNvSpPr/>
          <p:nvPr/>
        </p:nvSpPr>
        <p:spPr>
          <a:xfrm rot="0" flipH="0" flipV="0">
            <a:off x="3366515" y="7980046"/>
            <a:ext cx="9525" cy="200025"/>
          </a:xfrm>
          <a:custGeom>
            <a:pathLst>
              <a:path w="9525" h="200025">
                <a:moveTo>
                  <a:pt x="0" y="200025"/>
                </a:moveTo>
                <a:lnTo>
                  <a:pt x="9525" y="200025"/>
                </a:lnTo>
                <a:lnTo>
                  <a:pt x="9525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Freeform 686"/>
          <p:cNvSpPr/>
          <p:nvPr/>
        </p:nvSpPr>
        <p:spPr>
          <a:xfrm rot="0" flipH="0" flipV="0">
            <a:off x="3623945" y="7980046"/>
            <a:ext cx="9525" cy="200025"/>
          </a:xfrm>
          <a:custGeom>
            <a:pathLst>
              <a:path w="9525" h="200025">
                <a:moveTo>
                  <a:pt x="0" y="200025"/>
                </a:moveTo>
                <a:lnTo>
                  <a:pt x="9525" y="200025"/>
                </a:lnTo>
                <a:lnTo>
                  <a:pt x="9525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Freeform 687"/>
          <p:cNvSpPr/>
          <p:nvPr/>
        </p:nvSpPr>
        <p:spPr>
          <a:xfrm rot="0" flipH="0" flipV="0">
            <a:off x="3881501" y="7980046"/>
            <a:ext cx="9525" cy="200025"/>
          </a:xfrm>
          <a:custGeom>
            <a:pathLst>
              <a:path w="9525" h="200025">
                <a:moveTo>
                  <a:pt x="0" y="200025"/>
                </a:moveTo>
                <a:lnTo>
                  <a:pt x="9525" y="200025"/>
                </a:lnTo>
                <a:lnTo>
                  <a:pt x="9525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Freeform 688"/>
          <p:cNvSpPr/>
          <p:nvPr/>
        </p:nvSpPr>
        <p:spPr>
          <a:xfrm rot="0" flipH="0" flipV="0">
            <a:off x="4148454" y="7980046"/>
            <a:ext cx="9525" cy="200025"/>
          </a:xfrm>
          <a:custGeom>
            <a:pathLst>
              <a:path w="9525" h="200025">
                <a:moveTo>
                  <a:pt x="0" y="200025"/>
                </a:moveTo>
                <a:lnTo>
                  <a:pt x="9525" y="200025"/>
                </a:lnTo>
                <a:lnTo>
                  <a:pt x="9525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Freeform 689"/>
          <p:cNvSpPr/>
          <p:nvPr/>
        </p:nvSpPr>
        <p:spPr>
          <a:xfrm rot="0" flipH="0" flipV="0">
            <a:off x="4406010" y="7980046"/>
            <a:ext cx="9525" cy="200025"/>
          </a:xfrm>
          <a:custGeom>
            <a:pathLst>
              <a:path w="9525" h="200025">
                <a:moveTo>
                  <a:pt x="0" y="200025"/>
                </a:moveTo>
                <a:lnTo>
                  <a:pt x="9525" y="200025"/>
                </a:lnTo>
                <a:lnTo>
                  <a:pt x="9525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Freeform 690"/>
          <p:cNvSpPr/>
          <p:nvPr/>
        </p:nvSpPr>
        <p:spPr>
          <a:xfrm rot="0" flipH="0" flipV="0">
            <a:off x="4663440" y="7980046"/>
            <a:ext cx="9525" cy="200025"/>
          </a:xfrm>
          <a:custGeom>
            <a:pathLst>
              <a:path w="9525" h="200025">
                <a:moveTo>
                  <a:pt x="0" y="200025"/>
                </a:moveTo>
                <a:lnTo>
                  <a:pt x="9525" y="200025"/>
                </a:lnTo>
                <a:lnTo>
                  <a:pt x="9525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Freeform 691"/>
          <p:cNvSpPr/>
          <p:nvPr/>
        </p:nvSpPr>
        <p:spPr>
          <a:xfrm rot="0" flipH="0" flipV="0">
            <a:off x="4920996" y="7980046"/>
            <a:ext cx="9525" cy="200025"/>
          </a:xfrm>
          <a:custGeom>
            <a:pathLst>
              <a:path w="9525" h="200025">
                <a:moveTo>
                  <a:pt x="0" y="200025"/>
                </a:moveTo>
                <a:lnTo>
                  <a:pt x="9525" y="200025"/>
                </a:lnTo>
                <a:lnTo>
                  <a:pt x="9525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Freeform 692"/>
          <p:cNvSpPr/>
          <p:nvPr/>
        </p:nvSpPr>
        <p:spPr>
          <a:xfrm rot="0" flipH="0" flipV="0">
            <a:off x="5187950" y="7980046"/>
            <a:ext cx="9525" cy="200025"/>
          </a:xfrm>
          <a:custGeom>
            <a:pathLst>
              <a:path w="9525" h="200025">
                <a:moveTo>
                  <a:pt x="0" y="200025"/>
                </a:moveTo>
                <a:lnTo>
                  <a:pt x="9525" y="200025"/>
                </a:lnTo>
                <a:lnTo>
                  <a:pt x="9525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Freeform 693"/>
          <p:cNvSpPr/>
          <p:nvPr/>
        </p:nvSpPr>
        <p:spPr>
          <a:xfrm rot="0" flipH="0" flipV="0">
            <a:off x="5445378" y="7980046"/>
            <a:ext cx="9525" cy="200025"/>
          </a:xfrm>
          <a:custGeom>
            <a:pathLst>
              <a:path w="9525" h="200025">
                <a:moveTo>
                  <a:pt x="0" y="200025"/>
                </a:moveTo>
                <a:lnTo>
                  <a:pt x="9525" y="200025"/>
                </a:lnTo>
                <a:lnTo>
                  <a:pt x="9525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Freeform 694"/>
          <p:cNvSpPr/>
          <p:nvPr/>
        </p:nvSpPr>
        <p:spPr>
          <a:xfrm rot="0" flipH="0" flipV="0">
            <a:off x="5702934" y="7980046"/>
            <a:ext cx="9525" cy="200025"/>
          </a:xfrm>
          <a:custGeom>
            <a:pathLst>
              <a:path w="9525" h="200025">
                <a:moveTo>
                  <a:pt x="0" y="200025"/>
                </a:moveTo>
                <a:lnTo>
                  <a:pt x="9525" y="200025"/>
                </a:lnTo>
                <a:lnTo>
                  <a:pt x="9525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Freeform 695"/>
          <p:cNvSpPr/>
          <p:nvPr/>
        </p:nvSpPr>
        <p:spPr>
          <a:xfrm rot="0" flipH="0" flipV="0">
            <a:off x="5960490" y="7980046"/>
            <a:ext cx="9525" cy="200025"/>
          </a:xfrm>
          <a:custGeom>
            <a:pathLst>
              <a:path w="9525" h="200025">
                <a:moveTo>
                  <a:pt x="0" y="200025"/>
                </a:moveTo>
                <a:lnTo>
                  <a:pt x="9525" y="200025"/>
                </a:lnTo>
                <a:lnTo>
                  <a:pt x="9525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Freeform 696"/>
          <p:cNvSpPr/>
          <p:nvPr/>
        </p:nvSpPr>
        <p:spPr>
          <a:xfrm rot="0" flipH="0" flipV="0">
            <a:off x="6189345" y="7980046"/>
            <a:ext cx="9525" cy="200025"/>
          </a:xfrm>
          <a:custGeom>
            <a:pathLst>
              <a:path w="9525" h="200025">
                <a:moveTo>
                  <a:pt x="0" y="200025"/>
                </a:moveTo>
                <a:lnTo>
                  <a:pt x="9525" y="200025"/>
                </a:lnTo>
                <a:lnTo>
                  <a:pt x="9525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Freeform 697"/>
          <p:cNvSpPr/>
          <p:nvPr/>
        </p:nvSpPr>
        <p:spPr>
          <a:xfrm rot="0" flipH="0" flipV="0">
            <a:off x="3366515" y="818007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Freeform 698"/>
          <p:cNvSpPr/>
          <p:nvPr/>
        </p:nvSpPr>
        <p:spPr>
          <a:xfrm rot="0" flipH="0" flipV="0">
            <a:off x="3366515" y="818007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Freeform 699"/>
          <p:cNvSpPr/>
          <p:nvPr/>
        </p:nvSpPr>
        <p:spPr>
          <a:xfrm rot="0" flipH="0" flipV="0">
            <a:off x="3376040" y="818007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Freeform 700"/>
          <p:cNvSpPr/>
          <p:nvPr/>
        </p:nvSpPr>
        <p:spPr>
          <a:xfrm rot="0" flipH="0" flipV="0">
            <a:off x="3623945" y="818007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Freeform 701"/>
          <p:cNvSpPr/>
          <p:nvPr/>
        </p:nvSpPr>
        <p:spPr>
          <a:xfrm rot="0" flipH="0" flipV="0">
            <a:off x="3633470" y="818007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Freeform 702"/>
          <p:cNvSpPr/>
          <p:nvPr/>
        </p:nvSpPr>
        <p:spPr>
          <a:xfrm rot="0" flipH="0" flipV="0">
            <a:off x="3881501" y="818007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Freeform 703"/>
          <p:cNvSpPr/>
          <p:nvPr/>
        </p:nvSpPr>
        <p:spPr>
          <a:xfrm rot="0" flipH="0" flipV="0">
            <a:off x="3891026" y="8180071"/>
            <a:ext cx="257492" cy="9525"/>
          </a:xfrm>
          <a:custGeom>
            <a:pathLst>
              <a:path w="257492" h="9525">
                <a:moveTo>
                  <a:pt x="0" y="9525"/>
                </a:moveTo>
                <a:lnTo>
                  <a:pt x="257492" y="9525"/>
                </a:lnTo>
                <a:lnTo>
                  <a:pt x="25749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Freeform 704"/>
          <p:cNvSpPr/>
          <p:nvPr/>
        </p:nvSpPr>
        <p:spPr>
          <a:xfrm rot="0" flipH="0" flipV="0">
            <a:off x="4148454" y="818007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Freeform 705"/>
          <p:cNvSpPr/>
          <p:nvPr/>
        </p:nvSpPr>
        <p:spPr>
          <a:xfrm rot="0" flipH="0" flipV="0">
            <a:off x="4157979" y="818007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Freeform 706"/>
          <p:cNvSpPr/>
          <p:nvPr/>
        </p:nvSpPr>
        <p:spPr>
          <a:xfrm rot="0" flipH="0" flipV="0">
            <a:off x="4406010" y="818007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Freeform 707"/>
          <p:cNvSpPr/>
          <p:nvPr/>
        </p:nvSpPr>
        <p:spPr>
          <a:xfrm rot="0" flipH="0" flipV="0">
            <a:off x="4415535" y="818007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Freeform 708"/>
          <p:cNvSpPr/>
          <p:nvPr/>
        </p:nvSpPr>
        <p:spPr>
          <a:xfrm rot="0" flipH="0" flipV="0">
            <a:off x="4663440" y="818007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Freeform 709"/>
          <p:cNvSpPr/>
          <p:nvPr/>
        </p:nvSpPr>
        <p:spPr>
          <a:xfrm rot="0" flipH="0" flipV="0">
            <a:off x="4672965" y="818007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Freeform 710"/>
          <p:cNvSpPr/>
          <p:nvPr/>
        </p:nvSpPr>
        <p:spPr>
          <a:xfrm rot="0" flipH="0" flipV="0">
            <a:off x="4920996" y="818007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Freeform 711"/>
          <p:cNvSpPr/>
          <p:nvPr/>
        </p:nvSpPr>
        <p:spPr>
          <a:xfrm rot="0" flipH="0" flipV="0">
            <a:off x="4930521" y="8180071"/>
            <a:ext cx="257492" cy="9525"/>
          </a:xfrm>
          <a:custGeom>
            <a:pathLst>
              <a:path w="257492" h="9525">
                <a:moveTo>
                  <a:pt x="0" y="9525"/>
                </a:moveTo>
                <a:lnTo>
                  <a:pt x="257492" y="9525"/>
                </a:lnTo>
                <a:lnTo>
                  <a:pt x="25749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Freeform 712"/>
          <p:cNvSpPr/>
          <p:nvPr/>
        </p:nvSpPr>
        <p:spPr>
          <a:xfrm rot="0" flipH="0" flipV="0">
            <a:off x="5187950" y="818007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Freeform 713"/>
          <p:cNvSpPr/>
          <p:nvPr/>
        </p:nvSpPr>
        <p:spPr>
          <a:xfrm rot="0" flipH="0" flipV="0">
            <a:off x="5197475" y="818007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Freeform 714"/>
          <p:cNvSpPr/>
          <p:nvPr/>
        </p:nvSpPr>
        <p:spPr>
          <a:xfrm rot="0" flipH="0" flipV="0">
            <a:off x="5445378" y="818007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Freeform 715"/>
          <p:cNvSpPr/>
          <p:nvPr/>
        </p:nvSpPr>
        <p:spPr>
          <a:xfrm rot="0" flipH="0" flipV="0">
            <a:off x="5454903" y="818007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Freeform 716"/>
          <p:cNvSpPr/>
          <p:nvPr/>
        </p:nvSpPr>
        <p:spPr>
          <a:xfrm rot="0" flipH="0" flipV="0">
            <a:off x="5702934" y="818007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Freeform 717"/>
          <p:cNvSpPr/>
          <p:nvPr/>
        </p:nvSpPr>
        <p:spPr>
          <a:xfrm rot="0" flipH="0" flipV="0">
            <a:off x="5712459" y="818007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Freeform 718"/>
          <p:cNvSpPr/>
          <p:nvPr/>
        </p:nvSpPr>
        <p:spPr>
          <a:xfrm rot="0" flipH="0" flipV="0">
            <a:off x="5960490" y="818007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Freeform 719"/>
          <p:cNvSpPr/>
          <p:nvPr/>
        </p:nvSpPr>
        <p:spPr>
          <a:xfrm rot="0" flipH="0" flipV="0">
            <a:off x="5970015" y="8180071"/>
            <a:ext cx="219393" cy="9525"/>
          </a:xfrm>
          <a:custGeom>
            <a:pathLst>
              <a:path w="219393" h="9525">
                <a:moveTo>
                  <a:pt x="0" y="9525"/>
                </a:moveTo>
                <a:lnTo>
                  <a:pt x="219393" y="9525"/>
                </a:lnTo>
                <a:lnTo>
                  <a:pt x="219393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Freeform 720"/>
          <p:cNvSpPr/>
          <p:nvPr/>
        </p:nvSpPr>
        <p:spPr>
          <a:xfrm rot="0" flipH="0" flipV="0">
            <a:off x="6189345" y="818007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Freeform 721"/>
          <p:cNvSpPr/>
          <p:nvPr/>
        </p:nvSpPr>
        <p:spPr>
          <a:xfrm rot="0" flipH="0" flipV="0">
            <a:off x="6189345" y="818007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Freeform 722"/>
          <p:cNvSpPr/>
          <p:nvPr/>
        </p:nvSpPr>
        <p:spPr>
          <a:xfrm rot="0" flipH="0" flipV="0">
            <a:off x="419734" y="9047798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Freeform 723"/>
          <p:cNvSpPr/>
          <p:nvPr/>
        </p:nvSpPr>
        <p:spPr>
          <a:xfrm rot="0" flipH="0" flipV="0">
            <a:off x="419734" y="9047798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Freeform 724"/>
          <p:cNvSpPr/>
          <p:nvPr/>
        </p:nvSpPr>
        <p:spPr>
          <a:xfrm rot="0" flipH="0" flipV="0">
            <a:off x="429259" y="9047798"/>
            <a:ext cx="5760085" cy="9525"/>
          </a:xfrm>
          <a:custGeom>
            <a:pathLst>
              <a:path w="5760085" h="9525">
                <a:moveTo>
                  <a:pt x="0" y="9525"/>
                </a:moveTo>
                <a:lnTo>
                  <a:pt x="5760085" y="9525"/>
                </a:lnTo>
                <a:lnTo>
                  <a:pt x="576008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Freeform 725"/>
          <p:cNvSpPr/>
          <p:nvPr/>
        </p:nvSpPr>
        <p:spPr>
          <a:xfrm rot="0" flipH="0" flipV="0">
            <a:off x="6189345" y="9047798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Freeform 726"/>
          <p:cNvSpPr/>
          <p:nvPr/>
        </p:nvSpPr>
        <p:spPr>
          <a:xfrm rot="0" flipH="0" flipV="0">
            <a:off x="6189345" y="9047798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Freeform 727"/>
          <p:cNvSpPr/>
          <p:nvPr/>
        </p:nvSpPr>
        <p:spPr>
          <a:xfrm rot="0" flipH="0" flipV="0">
            <a:off x="419734" y="9057323"/>
            <a:ext cx="9525" cy="200025"/>
          </a:xfrm>
          <a:custGeom>
            <a:pathLst>
              <a:path w="9525" h="200025">
                <a:moveTo>
                  <a:pt x="0" y="200025"/>
                </a:moveTo>
                <a:lnTo>
                  <a:pt x="9525" y="200025"/>
                </a:lnTo>
                <a:lnTo>
                  <a:pt x="9525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Freeform 728"/>
          <p:cNvSpPr/>
          <p:nvPr/>
        </p:nvSpPr>
        <p:spPr>
          <a:xfrm rot="0" flipH="0" flipV="0">
            <a:off x="419734" y="9257348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Freeform 729"/>
          <p:cNvSpPr/>
          <p:nvPr/>
        </p:nvSpPr>
        <p:spPr>
          <a:xfrm rot="0" flipH="0" flipV="0">
            <a:off x="419734" y="9257348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Freeform 730"/>
          <p:cNvSpPr/>
          <p:nvPr/>
        </p:nvSpPr>
        <p:spPr>
          <a:xfrm rot="0" flipH="0" flipV="0">
            <a:off x="429259" y="9257348"/>
            <a:ext cx="5760085" cy="9525"/>
          </a:xfrm>
          <a:custGeom>
            <a:pathLst>
              <a:path w="5760085" h="9525">
                <a:moveTo>
                  <a:pt x="0" y="9525"/>
                </a:moveTo>
                <a:lnTo>
                  <a:pt x="5760085" y="9525"/>
                </a:lnTo>
                <a:lnTo>
                  <a:pt x="576008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Freeform 731"/>
          <p:cNvSpPr/>
          <p:nvPr/>
        </p:nvSpPr>
        <p:spPr>
          <a:xfrm rot="0" flipH="0" flipV="0">
            <a:off x="6189345" y="9057323"/>
            <a:ext cx="9525" cy="200025"/>
          </a:xfrm>
          <a:custGeom>
            <a:pathLst>
              <a:path w="9525" h="200025">
                <a:moveTo>
                  <a:pt x="0" y="200025"/>
                </a:moveTo>
                <a:lnTo>
                  <a:pt x="9525" y="200025"/>
                </a:lnTo>
                <a:lnTo>
                  <a:pt x="9525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Freeform 732"/>
          <p:cNvSpPr/>
          <p:nvPr/>
        </p:nvSpPr>
        <p:spPr>
          <a:xfrm rot="0" flipH="0" flipV="0">
            <a:off x="6189345" y="9257348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Freeform 733"/>
          <p:cNvSpPr/>
          <p:nvPr/>
        </p:nvSpPr>
        <p:spPr>
          <a:xfrm rot="0" flipH="0" flipV="0">
            <a:off x="6189345" y="9257348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Freeform 734"/>
          <p:cNvSpPr/>
          <p:nvPr/>
        </p:nvSpPr>
        <p:spPr>
          <a:xfrm rot="0" flipH="0" flipV="0">
            <a:off x="419734" y="9285923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Freeform 735"/>
          <p:cNvSpPr/>
          <p:nvPr/>
        </p:nvSpPr>
        <p:spPr>
          <a:xfrm rot="0" flipH="0" flipV="0">
            <a:off x="419734" y="9285923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Freeform 736"/>
          <p:cNvSpPr/>
          <p:nvPr/>
        </p:nvSpPr>
        <p:spPr>
          <a:xfrm rot="0" flipH="0" flipV="0">
            <a:off x="429259" y="9285923"/>
            <a:ext cx="2698750" cy="9525"/>
          </a:xfrm>
          <a:custGeom>
            <a:pathLst>
              <a:path w="2698750" h="9525">
                <a:moveTo>
                  <a:pt x="0" y="9525"/>
                </a:moveTo>
                <a:lnTo>
                  <a:pt x="2698750" y="9525"/>
                </a:lnTo>
                <a:lnTo>
                  <a:pt x="2698750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Freeform 737"/>
          <p:cNvSpPr/>
          <p:nvPr/>
        </p:nvSpPr>
        <p:spPr>
          <a:xfrm rot="0" flipH="0" flipV="0">
            <a:off x="3128010" y="9285923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Freeform 738"/>
          <p:cNvSpPr/>
          <p:nvPr/>
        </p:nvSpPr>
        <p:spPr>
          <a:xfrm rot="0" flipH="0" flipV="0">
            <a:off x="3128010" y="9285923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Freeform 739"/>
          <p:cNvSpPr/>
          <p:nvPr/>
        </p:nvSpPr>
        <p:spPr>
          <a:xfrm rot="0" flipH="0" flipV="0">
            <a:off x="4024376" y="9285923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Freeform 740"/>
          <p:cNvSpPr/>
          <p:nvPr/>
        </p:nvSpPr>
        <p:spPr>
          <a:xfrm rot="0" flipH="0" flipV="0">
            <a:off x="4024376" y="9285923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Freeform 741"/>
          <p:cNvSpPr/>
          <p:nvPr/>
        </p:nvSpPr>
        <p:spPr>
          <a:xfrm rot="0" flipH="0" flipV="0">
            <a:off x="4033901" y="9285923"/>
            <a:ext cx="2155571" cy="9525"/>
          </a:xfrm>
          <a:custGeom>
            <a:pathLst>
              <a:path w="2155571" h="9525">
                <a:moveTo>
                  <a:pt x="0" y="9525"/>
                </a:moveTo>
                <a:lnTo>
                  <a:pt x="2155571" y="9525"/>
                </a:lnTo>
                <a:lnTo>
                  <a:pt x="2155571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Freeform 742"/>
          <p:cNvSpPr/>
          <p:nvPr/>
        </p:nvSpPr>
        <p:spPr>
          <a:xfrm rot="0" flipH="0" flipV="0">
            <a:off x="6189345" y="9285923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Freeform 743"/>
          <p:cNvSpPr/>
          <p:nvPr/>
        </p:nvSpPr>
        <p:spPr>
          <a:xfrm rot="0" flipH="0" flipV="0">
            <a:off x="6189345" y="9285923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Freeform 744"/>
          <p:cNvSpPr/>
          <p:nvPr/>
        </p:nvSpPr>
        <p:spPr>
          <a:xfrm rot="0" flipH="0" flipV="0">
            <a:off x="419734" y="9295448"/>
            <a:ext cx="9525" cy="190818"/>
          </a:xfrm>
          <a:custGeom>
            <a:pathLst>
              <a:path w="9525" h="190818">
                <a:moveTo>
                  <a:pt x="0" y="190818"/>
                </a:moveTo>
                <a:lnTo>
                  <a:pt x="9525" y="190818"/>
                </a:lnTo>
                <a:lnTo>
                  <a:pt x="9525" y="0"/>
                </a:lnTo>
                <a:lnTo>
                  <a:pt x="0" y="0"/>
                </a:lnTo>
                <a:lnTo>
                  <a:pt x="0" y="19081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Freeform 745"/>
          <p:cNvSpPr/>
          <p:nvPr/>
        </p:nvSpPr>
        <p:spPr>
          <a:xfrm rot="0" flipH="0" flipV="0">
            <a:off x="419734" y="948626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Freeform 746"/>
          <p:cNvSpPr/>
          <p:nvPr/>
        </p:nvSpPr>
        <p:spPr>
          <a:xfrm rot="0" flipH="0" flipV="0">
            <a:off x="419734" y="948626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Freeform 747"/>
          <p:cNvSpPr/>
          <p:nvPr/>
        </p:nvSpPr>
        <p:spPr>
          <a:xfrm rot="0" flipH="0" flipV="0">
            <a:off x="429259" y="9486266"/>
            <a:ext cx="2698750" cy="9525"/>
          </a:xfrm>
          <a:custGeom>
            <a:pathLst>
              <a:path w="2698750" h="9525">
                <a:moveTo>
                  <a:pt x="0" y="9525"/>
                </a:moveTo>
                <a:lnTo>
                  <a:pt x="2698750" y="9525"/>
                </a:lnTo>
                <a:lnTo>
                  <a:pt x="2698750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Freeform 748"/>
          <p:cNvSpPr/>
          <p:nvPr/>
        </p:nvSpPr>
        <p:spPr>
          <a:xfrm rot="0" flipH="0" flipV="0">
            <a:off x="3128010" y="9295448"/>
            <a:ext cx="9525" cy="190818"/>
          </a:xfrm>
          <a:custGeom>
            <a:pathLst>
              <a:path w="9525" h="190818">
                <a:moveTo>
                  <a:pt x="0" y="190818"/>
                </a:moveTo>
                <a:lnTo>
                  <a:pt x="9525" y="190818"/>
                </a:lnTo>
                <a:lnTo>
                  <a:pt x="9525" y="0"/>
                </a:lnTo>
                <a:lnTo>
                  <a:pt x="0" y="0"/>
                </a:lnTo>
                <a:lnTo>
                  <a:pt x="0" y="19081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Freeform 749"/>
          <p:cNvSpPr/>
          <p:nvPr/>
        </p:nvSpPr>
        <p:spPr>
          <a:xfrm rot="0" flipH="0" flipV="0">
            <a:off x="3128010" y="948626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Freeform 750"/>
          <p:cNvSpPr/>
          <p:nvPr/>
        </p:nvSpPr>
        <p:spPr>
          <a:xfrm rot="0" flipH="0" flipV="0">
            <a:off x="3128010" y="948626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Freeform 751"/>
          <p:cNvSpPr/>
          <p:nvPr/>
        </p:nvSpPr>
        <p:spPr>
          <a:xfrm rot="0" flipH="0" flipV="0">
            <a:off x="4024376" y="9295448"/>
            <a:ext cx="9525" cy="190818"/>
          </a:xfrm>
          <a:custGeom>
            <a:pathLst>
              <a:path w="9525" h="190818">
                <a:moveTo>
                  <a:pt x="0" y="190818"/>
                </a:moveTo>
                <a:lnTo>
                  <a:pt x="9525" y="190818"/>
                </a:lnTo>
                <a:lnTo>
                  <a:pt x="9525" y="0"/>
                </a:lnTo>
                <a:lnTo>
                  <a:pt x="0" y="0"/>
                </a:lnTo>
                <a:lnTo>
                  <a:pt x="0" y="19081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Freeform 752"/>
          <p:cNvSpPr/>
          <p:nvPr/>
        </p:nvSpPr>
        <p:spPr>
          <a:xfrm rot="0" flipH="0" flipV="0">
            <a:off x="4024376" y="948626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Freeform 753"/>
          <p:cNvSpPr/>
          <p:nvPr/>
        </p:nvSpPr>
        <p:spPr>
          <a:xfrm rot="0" flipH="0" flipV="0">
            <a:off x="4024376" y="948626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Freeform 754"/>
          <p:cNvSpPr/>
          <p:nvPr/>
        </p:nvSpPr>
        <p:spPr>
          <a:xfrm rot="0" flipH="0" flipV="0">
            <a:off x="4033901" y="9486266"/>
            <a:ext cx="2155571" cy="9525"/>
          </a:xfrm>
          <a:custGeom>
            <a:pathLst>
              <a:path w="2155571" h="9525">
                <a:moveTo>
                  <a:pt x="0" y="9525"/>
                </a:moveTo>
                <a:lnTo>
                  <a:pt x="2155571" y="9525"/>
                </a:lnTo>
                <a:lnTo>
                  <a:pt x="2155571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Freeform 755"/>
          <p:cNvSpPr/>
          <p:nvPr/>
        </p:nvSpPr>
        <p:spPr>
          <a:xfrm rot="0" flipH="0" flipV="0">
            <a:off x="6189345" y="9295448"/>
            <a:ext cx="9525" cy="190818"/>
          </a:xfrm>
          <a:custGeom>
            <a:pathLst>
              <a:path w="9525" h="190818">
                <a:moveTo>
                  <a:pt x="0" y="190818"/>
                </a:moveTo>
                <a:lnTo>
                  <a:pt x="9525" y="190818"/>
                </a:lnTo>
                <a:lnTo>
                  <a:pt x="9525" y="0"/>
                </a:lnTo>
                <a:lnTo>
                  <a:pt x="0" y="0"/>
                </a:lnTo>
                <a:lnTo>
                  <a:pt x="0" y="19081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Freeform 756"/>
          <p:cNvSpPr/>
          <p:nvPr/>
        </p:nvSpPr>
        <p:spPr>
          <a:xfrm rot="0" flipH="0" flipV="0">
            <a:off x="6189345" y="948626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Freeform 757"/>
          <p:cNvSpPr/>
          <p:nvPr/>
        </p:nvSpPr>
        <p:spPr>
          <a:xfrm rot="0" flipH="0" flipV="0">
            <a:off x="6189345" y="948626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Freeform 758"/>
          <p:cNvSpPr/>
          <p:nvPr/>
        </p:nvSpPr>
        <p:spPr>
          <a:xfrm rot="0" flipH="0" flipV="0">
            <a:off x="2931160" y="5996052"/>
            <a:ext cx="386715" cy="168275"/>
          </a:xfrm>
          <a:custGeom>
            <a:pathLst>
              <a:path w="386715" h="168275">
                <a:moveTo>
                  <a:pt x="0" y="84201"/>
                </a:moveTo>
                <a:lnTo>
                  <a:pt x="96647" y="0"/>
                </a:lnTo>
                <a:lnTo>
                  <a:pt x="96647" y="42037"/>
                </a:lnTo>
                <a:lnTo>
                  <a:pt x="386715" y="42037"/>
                </a:lnTo>
                <a:lnTo>
                  <a:pt x="386715" y="126238"/>
                </a:lnTo>
                <a:lnTo>
                  <a:pt x="96647" y="126238"/>
                </a:lnTo>
                <a:lnTo>
                  <a:pt x="96647" y="168275"/>
                </a:lnTo>
                <a:close/>
                <a:moveTo>
                  <a:pt x="1046987" y="4062348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Freeform 759"/>
          <p:cNvSpPr/>
          <p:nvPr/>
        </p:nvSpPr>
        <p:spPr>
          <a:xfrm rot="0" flipH="0" flipV="0">
            <a:off x="2931160" y="5996052"/>
            <a:ext cx="386715" cy="168275"/>
          </a:xfrm>
          <a:custGeom>
            <a:pathLst>
              <a:path w="386715" h="168275">
                <a:moveTo>
                  <a:pt x="0" y="84201"/>
                </a:moveTo>
                <a:lnTo>
                  <a:pt x="96647" y="0"/>
                </a:lnTo>
                <a:lnTo>
                  <a:pt x="96647" y="42037"/>
                </a:lnTo>
                <a:lnTo>
                  <a:pt x="386715" y="42037"/>
                </a:lnTo>
                <a:lnTo>
                  <a:pt x="386715" y="126238"/>
                </a:lnTo>
                <a:lnTo>
                  <a:pt x="96647" y="126238"/>
                </a:lnTo>
                <a:lnTo>
                  <a:pt x="96647" y="168275"/>
                </a:lnTo>
                <a:close/>
                <a:moveTo>
                  <a:pt x="1046987" y="4062348"/>
                </a:moveTo>
              </a:path>
            </a:pathLst>
          </a:custGeom>
          <a:noFill/>
          <a:ln w="9534" cap="flat" cmpd="sng">
            <a:solidFill>
              <a:srgbClr val="FF0000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Rectangle 760"/>
          <p:cNvSpPr/>
          <p:nvPr/>
        </p:nvSpPr>
        <p:spPr>
          <a:xfrm rot="0" flipH="0" flipV="0">
            <a:off x="6427851" y="443678"/>
            <a:ext cx="11419" cy="6250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2" name="Rectangle 762"/>
          <p:cNvSpPr/>
          <p:nvPr/>
        </p:nvSpPr>
        <p:spPr>
          <a:xfrm rot="0" flipH="0" flipV="0">
            <a:off x="3786251" y="233601"/>
            <a:ext cx="514083" cy="12382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فرم شماره 1</a:t>
            </a:r>
          </a:p>
        </p:txBody>
      </p:sp>
      <p:sp>
        <p:nvSpPr>
          <p:cNvPr id="764" name="Rectangle 764"/>
          <p:cNvSpPr/>
          <p:nvPr/>
        </p:nvSpPr>
        <p:spPr>
          <a:xfrm rot="0" flipH="0" flipV="0">
            <a:off x="2593975" y="1056798"/>
            <a:ext cx="34882" cy="16224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77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65" name="Rectangle 765"/>
          <p:cNvSpPr/>
          <p:nvPr/>
        </p:nvSpPr>
        <p:spPr>
          <a:xfrm rot="0" flipH="0" flipV="0">
            <a:off x="543560" y="344615"/>
            <a:ext cx="1896210" cy="68643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9705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فرم: </a:t>
            </a:r>
          </a:p>
          <a:p>
            <a:pPr marL="0">
              <a:lnSpc>
                <a:spcPts val="1754"/>
              </a:lnSpc>
            </a:pP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.........</a:t>
            </a:r>
            <a:r>
              <a:rPr lang="en-US" sz="1200" baseline="0" b="0" i="0" dirty="0" spc="567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558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31 ........</a:t>
            </a:r>
            <a:r>
              <a:rPr lang="en-US" sz="1200" baseline="0" b="0" i="0" dirty="0" spc="550">
                <a:solidFill>
                  <a:srgbClr val="000000"/>
                </a:solidFill>
                <a:latin typeface="Arial" pitchFamily="0" charset="1"/>
              </a:rPr>
              <a:t>..</a:t>
            </a: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.............................</a:t>
            </a:r>
            <a:r>
              <a:rPr lang="en-US" sz="1200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76542" rtl="1">
              <a:lnSpc>
                <a:spcPts val="2750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تكميل فرم: ....................................... </a:t>
            </a:r>
          </a:p>
        </p:txBody>
      </p:sp>
      <p:sp>
        <p:nvSpPr>
          <p:cNvPr id="766" name="Rectangle 766"/>
          <p:cNvSpPr/>
          <p:nvPr/>
        </p:nvSpPr>
        <p:spPr>
          <a:xfrm rot="0" flipH="0" flipV="0">
            <a:off x="6561201" y="1151538"/>
            <a:ext cx="89754" cy="8234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525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ز</a:t>
            </a:r>
            <a:r>
              <a:rPr lang="en-US" sz="525" baseline="0" b="0" i="0" dirty="0" spc="0" rtl="1">
                <a:solidFill>
                  <a:srgbClr val="FFFFFF"/>
                </a:solidFill>
                <a:latin typeface="Arial" pitchFamily="0" charset="1"/>
              </a:rPr>
              <a:t>ز</a:t>
            </a:r>
            <a:r>
              <a:rPr lang="en-US" sz="525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67" name="Rectangle 767"/>
          <p:cNvSpPr/>
          <p:nvPr/>
        </p:nvSpPr>
        <p:spPr>
          <a:xfrm rot="0" flipH="0" flipV="0">
            <a:off x="5435980" y="9632621"/>
            <a:ext cx="1045467" cy="10918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039495" algn="l"/>
              </a:tabLst>
            </a:pPr>
            <a:r>
              <a:rPr lang="en-US" sz="825" baseline="0" b="1" i="0" dirty="0" spc="0">
                <a:solidFill>
                  <a:srgbClr val="000000"/>
                </a:solidFill>
                <a:latin typeface="B Nazanin,Bold" pitchFamily="0" charset="1"/>
              </a:rPr>
              <a:t> 	</a:t>
            </a:r>
          </a:p>
        </p:txBody>
      </p:sp>
      <p:sp>
        <p:nvSpPr>
          <p:cNvPr id="768" name="Rectangle 768"/>
          <p:cNvSpPr/>
          <p:nvPr/>
        </p:nvSpPr>
        <p:spPr>
          <a:xfrm rot="0" flipH="0" flipV="0">
            <a:off x="3585845" y="9852505"/>
            <a:ext cx="581453" cy="1530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صفحه 1 از</a:t>
            </a:r>
            <a:r>
              <a:rPr lang="en-US" sz="975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825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69" name="Rectangle 769"/>
          <p:cNvSpPr/>
          <p:nvPr/>
        </p:nvSpPr>
        <p:spPr>
          <a:xfrm rot="0" flipH="0" flipV="0">
            <a:off x="3290315" y="577088"/>
            <a:ext cx="1411071" cy="4004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28854" rtl="1"/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درخواست گواهي</a:t>
            </a: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953"/>
              </a:lnSpc>
            </a:pP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امضای ديجيتال )سطح 2(</a:t>
            </a: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1" name="Rectangle 771"/>
          <p:cNvSpPr/>
          <p:nvPr/>
        </p:nvSpPr>
        <p:spPr>
          <a:xfrm rot="0" flipH="0" flipV="0">
            <a:off x="6809105" y="1296670"/>
            <a:ext cx="629488" cy="12515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توضيحات فرم: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73" name="Rectangle 773"/>
          <p:cNvSpPr/>
          <p:nvPr/>
        </p:nvSpPr>
        <p:spPr>
          <a:xfrm rot="0" flipH="0" flipV="0">
            <a:off x="1010919" y="1382395"/>
            <a:ext cx="25831" cy="1143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00" baseline="0" b="1" i="0" dirty="0" spc="0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74" name="Rectangle 774"/>
          <p:cNvSpPr/>
          <p:nvPr/>
        </p:nvSpPr>
        <p:spPr>
          <a:xfrm rot="0" flipH="0" flipV="0">
            <a:off x="877252" y="1496949"/>
            <a:ext cx="6554647" cy="51606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10146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مستقل کليه اطلاعات خواسته شده به جز بخش 5، 6 و 7 تكميل گردد. مدارک لازم در بخش 8به جز مورد 5 ، 6و 7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  <a:p>
            <a:pPr marL="238442" rtl="1">
              <a:lnSpc>
                <a:spcPts val="1500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وابسته به دولت)کارکنان بخش دولتي( کليه اطلاعات خواسته شده تكميل گردد. مدارک لازم در بخش 8 به جز مورد 5 و 6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  <a:p>
            <a:pPr marL="0" rtl="1">
              <a:lnSpc>
                <a:spcPts val="1578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وابسته به غيردولت)کارکنان بخش غير دولتي( کليه اطلاعات خواسته شده تكميل گردد. مدارک لازم در بخش8به جز مورد7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75" name="Rectangle 775"/>
          <p:cNvSpPr/>
          <p:nvPr/>
        </p:nvSpPr>
        <p:spPr>
          <a:xfrm rot="0" flipH="0" flipV="0">
            <a:off x="7486268" y="2042332"/>
            <a:ext cx="4762" cy="210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76" name="Rectangle 776"/>
          <p:cNvSpPr/>
          <p:nvPr/>
        </p:nvSpPr>
        <p:spPr>
          <a:xfrm rot="0" flipH="0" flipV="0">
            <a:off x="6227445" y="2111804"/>
            <a:ext cx="1282496" cy="17300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1( مشخصات فردی )فارسي( </a:t>
            </a:r>
          </a:p>
          <a:p>
            <a:pPr marL="1249298" rtl="1">
              <a:lnSpc>
                <a:spcPts val="387"/>
              </a:lnSpc>
            </a:pPr>
            <a:r>
              <a:rPr lang="en-US" sz="225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ز</a:t>
            </a:r>
            <a:r>
              <a:rPr lang="en-US" sz="225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77" name="Rectangle 777"/>
          <p:cNvSpPr/>
          <p:nvPr/>
        </p:nvSpPr>
        <p:spPr>
          <a:xfrm rot="0" flipH="0" flipV="0">
            <a:off x="3070860" y="2330755"/>
            <a:ext cx="4103811" cy="1429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نـــام:نـامخانـوادگي:</a:t>
            </a:r>
            <a:r>
              <a:rPr lang="en-US" sz="975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477" baseline="15384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9" name="Rectangle 779"/>
          <p:cNvSpPr/>
          <p:nvPr/>
        </p:nvSpPr>
        <p:spPr>
          <a:xfrm rot="0" flipH="0" flipV="0">
            <a:off x="7476743" y="2511197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0" name="Rectangle 780"/>
          <p:cNvSpPr/>
          <p:nvPr/>
        </p:nvSpPr>
        <p:spPr>
          <a:xfrm rot="0" flipH="0" flipV="0">
            <a:off x="3070860" y="2597836"/>
            <a:ext cx="4156030" cy="1429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 نام پدر:تــاريخ تولـد:</a:t>
            </a:r>
            <a:r>
              <a:rPr lang="en-US" sz="975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477" baseline="15384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81" name="Rectangle 781"/>
          <p:cNvSpPr/>
          <p:nvPr/>
        </p:nvSpPr>
        <p:spPr>
          <a:xfrm rot="0" flipH="0" flipV="0">
            <a:off x="7476743" y="2768944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2" name="Rectangle 782"/>
          <p:cNvSpPr/>
          <p:nvPr/>
        </p:nvSpPr>
        <p:spPr>
          <a:xfrm rot="0" flipH="0" flipV="0">
            <a:off x="1792985" y="2822099"/>
            <a:ext cx="5547315" cy="2142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477" baseline="15384" b="1" i="0" dirty="0" spc="0" rtl="1">
                <a:solidFill>
                  <a:srgbClr val="000000"/>
                </a:solidFill>
                <a:latin typeface="B Nazanin,Bold" pitchFamily="0" charset="1"/>
              </a:rPr>
              <a:t>شماره ملي:</a:t>
            </a:r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جنسيت:</a:t>
            </a:r>
            <a:r>
              <a:rPr lang="en-US" sz="1502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زن</a:t>
            </a:r>
            <a:r>
              <a:rPr lang="en-US" sz="1502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مرد</a:t>
            </a:r>
            <a:r>
              <a:rPr lang="en-US" sz="975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84" name="Rectangle 784"/>
          <p:cNvSpPr/>
          <p:nvPr/>
        </p:nvSpPr>
        <p:spPr>
          <a:xfrm rot="0" flipH="0" flipV="0">
            <a:off x="7476743" y="3060624"/>
            <a:ext cx="33232" cy="2857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225" baseline="0" b="0" i="0" dirty="0" spc="170">
                <a:solidFill>
                  <a:srgbClr val="FFFFFF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85" name="Rectangle 785"/>
          <p:cNvSpPr/>
          <p:nvPr/>
        </p:nvSpPr>
        <p:spPr>
          <a:xfrm rot="0" flipH="0" flipV="0">
            <a:off x="6694805" y="3160570"/>
            <a:ext cx="813542" cy="12382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2( آدرس و تلفن  </a:t>
            </a:r>
          </a:p>
        </p:txBody>
      </p:sp>
      <p:sp>
        <p:nvSpPr>
          <p:cNvPr id="786" name="Rectangle 786"/>
          <p:cNvSpPr/>
          <p:nvPr/>
        </p:nvSpPr>
        <p:spPr>
          <a:xfrm rot="0" flipH="0" flipV="0">
            <a:off x="7476743" y="3311932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7" name="Rectangle 787"/>
          <p:cNvSpPr/>
          <p:nvPr/>
        </p:nvSpPr>
        <p:spPr>
          <a:xfrm rot="0" flipH="0" flipV="0">
            <a:off x="3070860" y="3408096"/>
            <a:ext cx="4431915" cy="1429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استان :شهر:</a:t>
            </a:r>
            <a:r>
              <a:rPr lang="en-US" sz="975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477" baseline="15384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88" name="Rectangle 788"/>
          <p:cNvSpPr/>
          <p:nvPr/>
        </p:nvSpPr>
        <p:spPr>
          <a:xfrm rot="0" flipH="0" flipV="0">
            <a:off x="7457693" y="3598307"/>
            <a:ext cx="14335" cy="6667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25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9" name="Rectangle 789"/>
          <p:cNvSpPr/>
          <p:nvPr/>
        </p:nvSpPr>
        <p:spPr>
          <a:xfrm rot="0" flipH="0" flipV="0">
            <a:off x="6647180" y="3722675"/>
            <a:ext cx="855379" cy="1431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آدرس منزل: </a:t>
            </a:r>
            <a:r>
              <a:rPr lang="en-US" sz="1477" baseline="15487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0" name="Rectangle 790"/>
          <p:cNvSpPr/>
          <p:nvPr/>
        </p:nvSpPr>
        <p:spPr>
          <a:xfrm rot="0" flipH="0" flipV="0">
            <a:off x="7457693" y="3913013"/>
            <a:ext cx="14335" cy="6667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25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91" name="Rectangle 791"/>
          <p:cNvSpPr/>
          <p:nvPr/>
        </p:nvSpPr>
        <p:spPr>
          <a:xfrm rot="0" flipH="0" flipV="0">
            <a:off x="2975229" y="4037381"/>
            <a:ext cx="4524959" cy="1429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کدپستي ده رقمي</a:t>
            </a:r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تلفن همراه</a:t>
            </a:r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</a:t>
            </a:r>
            <a:r>
              <a:rPr lang="en-US" sz="975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477" baseline="15384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2" name="Rectangle 792"/>
          <p:cNvSpPr/>
          <p:nvPr/>
        </p:nvSpPr>
        <p:spPr>
          <a:xfrm rot="0" flipH="0" flipV="0">
            <a:off x="7457693" y="4227719"/>
            <a:ext cx="14335" cy="6667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25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93" name="Rectangle 793"/>
          <p:cNvSpPr/>
          <p:nvPr/>
        </p:nvSpPr>
        <p:spPr>
          <a:xfrm rot="0" flipH="0" flipV="0">
            <a:off x="2784855" y="4351960"/>
            <a:ext cx="4651314" cy="14312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تلفن ثابت:)کد شهرستان درج گردد(</a:t>
            </a:r>
            <a:r>
              <a:rPr lang="en-US" sz="975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4" name="Rectangle 794"/>
          <p:cNvSpPr/>
          <p:nvPr/>
        </p:nvSpPr>
        <p:spPr>
          <a:xfrm rot="0" flipH="0" flipV="0">
            <a:off x="7476743" y="4519346"/>
            <a:ext cx="6972" cy="2857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5" name="Rectangle 795"/>
          <p:cNvSpPr/>
          <p:nvPr/>
        </p:nvSpPr>
        <p:spPr>
          <a:xfrm rot="0" flipH="0" flipV="0">
            <a:off x="6122415" y="4523915"/>
            <a:ext cx="1387360" cy="27622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39774" rtl="1"/>
            <a:r>
              <a:rPr lang="en-US" sz="300" baseline="0" b="0" i="0" dirty="0" spc="0" rtl="1">
                <a:solidFill>
                  <a:srgbClr val="FFFFFF"/>
                </a:solidFill>
                <a:latin typeface="B Nazanin" pitchFamily="0" charset="1"/>
              </a:rPr>
              <a:t>ش</a:t>
            </a:r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ش</a:t>
            </a:r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200"/>
              </a:lnSpc>
            </a:pPr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3( مشخصات فردی )انگليسي( </a:t>
            </a:r>
          </a:p>
        </p:txBody>
      </p:sp>
      <p:sp>
        <p:nvSpPr>
          <p:cNvPr id="796" name="Rectangle 796"/>
          <p:cNvSpPr/>
          <p:nvPr/>
        </p:nvSpPr>
        <p:spPr>
          <a:xfrm rot="0" flipH="0" flipV="0">
            <a:off x="7476743" y="4827677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7" name="Rectangle 797"/>
          <p:cNvSpPr/>
          <p:nvPr/>
        </p:nvSpPr>
        <p:spPr>
          <a:xfrm rot="0" flipH="0" flipV="0">
            <a:off x="267017" y="4914046"/>
            <a:ext cx="7125386" cy="13707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2242" algn="l"/>
                <a:tab pos="7095172" algn="l"/>
                <a:tab pos="7095172" algn="l"/>
              </a:tabLst>
            </a:pPr>
            <a:r>
              <a:rPr lang="en-US" sz="1477" baseline="-15384" b="1" i="0" dirty="0" spc="0">
                <a:solidFill>
                  <a:srgbClr val="000000"/>
                </a:solidFill>
                <a:latin typeface="Times New Roman" pitchFamily="0" charset="1"/>
              </a:rPr>
              <a:t> 	First Name:	</a:t>
            </a:r>
            <a:r>
              <a:rPr lang="en-US" sz="975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</p:txBody>
      </p:sp>
      <p:sp>
        <p:nvSpPr>
          <p:cNvPr id="798" name="Rectangle 798"/>
          <p:cNvSpPr/>
          <p:nvPr/>
        </p:nvSpPr>
        <p:spPr>
          <a:xfrm rot="0" flipH="0" flipV="0">
            <a:off x="7476743" y="5085106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9" name="Rectangle 799"/>
          <p:cNvSpPr/>
          <p:nvPr/>
        </p:nvSpPr>
        <p:spPr>
          <a:xfrm rot="0" flipH="0" flipV="0">
            <a:off x="267017" y="5171602"/>
            <a:ext cx="7125386" cy="13707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2242" algn="l"/>
                <a:tab pos="7095172" algn="l"/>
                <a:tab pos="7095172" algn="l"/>
              </a:tabLst>
            </a:pPr>
            <a:r>
              <a:rPr lang="en-US" sz="1477" baseline="-15384" b="1" i="0" dirty="0" spc="0">
                <a:solidFill>
                  <a:srgbClr val="000000"/>
                </a:solidFill>
                <a:latin typeface="Times New Roman" pitchFamily="0" charset="1"/>
              </a:rPr>
              <a:t> 	Last Name:	</a:t>
            </a:r>
            <a:r>
              <a:rPr lang="en-US" sz="975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</p:txBody>
      </p:sp>
      <p:sp>
        <p:nvSpPr>
          <p:cNvPr id="800" name="Rectangle 800"/>
          <p:cNvSpPr/>
          <p:nvPr/>
        </p:nvSpPr>
        <p:spPr>
          <a:xfrm rot="0" flipH="0" flipV="0">
            <a:off x="7476743" y="5333708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1" name="Rectangle 801"/>
          <p:cNvSpPr/>
          <p:nvPr/>
        </p:nvSpPr>
        <p:spPr>
          <a:xfrm rot="0" flipH="0" flipV="0">
            <a:off x="267017" y="5400202"/>
            <a:ext cx="1175162" cy="1656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2242" algn="l"/>
                <a:tab pos="1144206" algn="l"/>
                <a:tab pos="1144206" algn="l"/>
              </a:tabLst>
            </a:pPr>
            <a:r>
              <a:rPr lang="en-US" sz="975" baseline="0" b="1" i="0" dirty="0" spc="0">
                <a:solidFill>
                  <a:srgbClr val="000000"/>
                </a:solidFill>
                <a:latin typeface="Times New Roman" pitchFamily="0" charset="1"/>
              </a:rPr>
              <a:t> 	Email:</a:t>
            </a:r>
            <a:r>
              <a:rPr lang="en-US" sz="975" baseline="0" b="0" i="0" dirty="0" spc="0">
                <a:solidFill>
                  <a:srgbClr val="000000"/>
                </a:solidFill>
                <a:latin typeface="Times New Roman" pitchFamily="0" charset="1"/>
              </a:rPr>
              <a:t> 	</a:t>
            </a:r>
            <a:r>
              <a:rPr lang="en-US" sz="1477" baseline="23076" b="0" i="0" dirty="0" spc="0">
                <a:solidFill>
                  <a:srgbClr val="000000"/>
                </a:solidFill>
                <a:latin typeface="Times New Roman" pitchFamily="0" charset="1"/>
              </a:rPr>
              <a:t> 	</a:t>
            </a:r>
          </a:p>
        </p:txBody>
      </p:sp>
      <p:sp>
        <p:nvSpPr>
          <p:cNvPr id="802" name="Rectangle 802"/>
          <p:cNvSpPr/>
          <p:nvPr/>
        </p:nvSpPr>
        <p:spPr>
          <a:xfrm rot="0" flipH="0" flipV="0">
            <a:off x="4043679" y="5553504"/>
            <a:ext cx="3466096" cy="27622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3356610" rtl="1"/>
            <a:r>
              <a:rPr lang="en-US" sz="300" baseline="0" b="0" i="0" dirty="0" spc="0" rtl="1">
                <a:solidFill>
                  <a:srgbClr val="FFFFFF"/>
                </a:solidFill>
                <a:latin typeface="B Nazanin" pitchFamily="0" charset="1"/>
              </a:rPr>
              <a:t>ش</a:t>
            </a:r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200"/>
              </a:lnSpc>
            </a:pPr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4( تاييد صحت مندرجات فرم )اين قسمت توسط متقاضي تكميل و تاييد گردد.( </a:t>
            </a:r>
          </a:p>
        </p:txBody>
      </p:sp>
      <p:sp>
        <p:nvSpPr>
          <p:cNvPr id="803" name="Rectangle 803"/>
          <p:cNvSpPr/>
          <p:nvPr/>
        </p:nvSpPr>
        <p:spPr>
          <a:xfrm rot="0" flipH="0" flipV="0">
            <a:off x="7467345" y="5851554"/>
            <a:ext cx="16668" cy="7380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25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804" name="Rectangle 804"/>
          <p:cNvSpPr/>
          <p:nvPr/>
        </p:nvSpPr>
        <p:spPr>
          <a:xfrm rot="0" flipH="0" flipV="0">
            <a:off x="3833876" y="5992035"/>
            <a:ext cx="3607961" cy="32423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75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تذکر:</a:t>
            </a:r>
            <a:r>
              <a:rPr lang="en-US" sz="975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</a:t>
            </a:r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اينجانب ...............................................»توافقنامه صاحب گواهي« که در آدرس  </a:t>
            </a:r>
          </a:p>
          <a:p>
            <a:pPr marL="104775" rtl="1">
              <a:lnSpc>
                <a:spcPts val="1577"/>
              </a:lnSpc>
            </a:pPr>
            <a:r>
              <a:rPr lang="en-US" sz="975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75" baseline="0" b="1" i="0" dirty="0" spc="0" rtl="1">
                <a:solidFill>
                  <a:srgbClr val="000000"/>
                </a:solidFill>
                <a:latin typeface="Times New Roman" pitchFamily="0" charset="1"/>
                <a:hlinkClick r:id="rId100"/>
              </a:rPr>
              <a:t>http://www.gica.ir</a:t>
            </a:r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قابل دسترس مي باشد را مطالعه نموده و تاييد مي نمايم.</a:t>
            </a:r>
            <a:r>
              <a:rPr lang="en-US" sz="975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805" name="Rectangle 805"/>
          <p:cNvSpPr/>
          <p:nvPr/>
        </p:nvSpPr>
        <p:spPr>
          <a:xfrm rot="0" flipH="0" flipV="0">
            <a:off x="7390765" y="6353700"/>
            <a:ext cx="14335" cy="6667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25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806" name="Rectangle 806"/>
          <p:cNvSpPr/>
          <p:nvPr/>
        </p:nvSpPr>
        <p:spPr>
          <a:xfrm rot="0" flipH="0" flipV="0">
            <a:off x="7390765" y="6458475"/>
            <a:ext cx="14335" cy="6667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25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807" name="Rectangle 807"/>
          <p:cNvSpPr/>
          <p:nvPr/>
        </p:nvSpPr>
        <p:spPr>
          <a:xfrm rot="0" flipH="0" flipV="0">
            <a:off x="610234" y="5972861"/>
            <a:ext cx="1393291" cy="12382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75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اثر انگشت </a:t>
            </a:r>
          </a:p>
        </p:txBody>
      </p:sp>
      <p:sp>
        <p:nvSpPr>
          <p:cNvPr id="808" name="Rectangle 808"/>
          <p:cNvSpPr/>
          <p:nvPr/>
        </p:nvSpPr>
        <p:spPr>
          <a:xfrm rot="0" flipH="0" flipV="0">
            <a:off x="7476743" y="6845634"/>
            <a:ext cx="24920" cy="2857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50" baseline="0" b="1" i="0" dirty="0" spc="118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809" name="Rectangle 809"/>
          <p:cNvSpPr/>
          <p:nvPr/>
        </p:nvSpPr>
        <p:spPr>
          <a:xfrm rot="0" flipH="0" flipV="0">
            <a:off x="5769609" y="6945424"/>
            <a:ext cx="1735778" cy="12382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5( مشخصات سازمان /شرکت )فارسي( </a:t>
            </a:r>
          </a:p>
        </p:txBody>
      </p:sp>
      <p:sp>
        <p:nvSpPr>
          <p:cNvPr id="810" name="Rectangle 810"/>
          <p:cNvSpPr/>
          <p:nvPr/>
        </p:nvSpPr>
        <p:spPr>
          <a:xfrm rot="0" flipH="0" flipV="0">
            <a:off x="7476743" y="7106476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11" name="Rectangle 811"/>
          <p:cNvSpPr/>
          <p:nvPr/>
        </p:nvSpPr>
        <p:spPr>
          <a:xfrm rot="0" flipH="0" flipV="0">
            <a:off x="6055740" y="7193331"/>
            <a:ext cx="1447628" cy="1429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 نام ثبتي سازمان/ شرکت : </a:t>
            </a:r>
            <a:r>
              <a:rPr lang="en-US" sz="1477" baseline="15384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12" name="Rectangle 812"/>
          <p:cNvSpPr/>
          <p:nvPr/>
        </p:nvSpPr>
        <p:spPr>
          <a:xfrm rot="0" flipH="0" flipV="0">
            <a:off x="7476743" y="7373430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13" name="Rectangle 813"/>
          <p:cNvSpPr/>
          <p:nvPr/>
        </p:nvSpPr>
        <p:spPr>
          <a:xfrm rot="0" flipH="0" flipV="0">
            <a:off x="6055740" y="7460031"/>
            <a:ext cx="1443133" cy="1429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نام تجاری سازمان/ شرکت: </a:t>
            </a:r>
            <a:r>
              <a:rPr lang="en-US" sz="1477" baseline="15384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14" name="Rectangle 814"/>
          <p:cNvSpPr/>
          <p:nvPr/>
        </p:nvSpPr>
        <p:spPr>
          <a:xfrm rot="0" flipH="0" flipV="0">
            <a:off x="7476743" y="7650036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15" name="Rectangle 815"/>
          <p:cNvSpPr/>
          <p:nvPr/>
        </p:nvSpPr>
        <p:spPr>
          <a:xfrm rot="0" flipH="0" flipV="0">
            <a:off x="6122415" y="7736637"/>
            <a:ext cx="1377238" cy="1429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سمت سازماني </a:t>
            </a:r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 </a:t>
            </a:r>
            <a:r>
              <a:rPr lang="en-US" sz="1477" baseline="15384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16" name="Rectangle 816"/>
          <p:cNvSpPr/>
          <p:nvPr/>
        </p:nvSpPr>
        <p:spPr>
          <a:xfrm rot="0" flipH="0" flipV="0">
            <a:off x="7476743" y="7926515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17" name="Rectangle 817"/>
          <p:cNvSpPr/>
          <p:nvPr/>
        </p:nvSpPr>
        <p:spPr>
          <a:xfrm rot="0" flipH="0" flipV="0">
            <a:off x="1039494" y="8002077"/>
            <a:ext cx="6469017" cy="37041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125" baseline="0" b="0" i="0" dirty="0" spc="40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75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75" baseline="0" b="1" i="0" dirty="0" spc="2861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غيردولت</a:t>
            </a:r>
            <a:r>
              <a:rPr lang="en-US" sz="975" baseline="0" b="1" i="0" dirty="0" spc="6226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75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75" baseline="0" b="1" i="0" dirty="0" spc="40181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ملي سازمان/ شرکت:نوع مالكيت:دولتي</a:t>
            </a:r>
          </a:p>
          <a:p>
            <a:pPr marL="801115" rtl="1">
              <a:lnSpc>
                <a:spcPts val="1653"/>
              </a:lnSpc>
            </a:pPr>
            <a:r>
              <a:rPr lang="en-US" sz="975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 ذکر:</a:t>
            </a:r>
            <a:r>
              <a:rPr lang="en-US" sz="1125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75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جهت دريافت اين شناسه، به پايگاه اطلاع رساني شناسه ملي اشخاص حقوقي کشور با آدرس </a:t>
            </a:r>
            <a:r>
              <a:rPr lang="en-US" sz="975" baseline="0" b="1" i="0" dirty="0" spc="0" rtl="1">
                <a:solidFill>
                  <a:srgbClr val="818181"/>
                </a:solidFill>
                <a:latin typeface="Times New Roman" pitchFamily="0" charset="1"/>
                <a:hlinkClick r:id="rId101"/>
              </a:rPr>
              <a:t>http://ilenc.ir</a:t>
            </a:r>
            <a:r>
              <a:rPr lang="en-US" sz="975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مراجعه نماييد.</a:t>
            </a:r>
            <a:r>
              <a:rPr lang="en-US" sz="112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818" name="Rectangle 818"/>
          <p:cNvSpPr/>
          <p:nvPr/>
        </p:nvSpPr>
        <p:spPr>
          <a:xfrm rot="0" flipH="0" flipV="0">
            <a:off x="7476743" y="8384502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19" name="Rectangle 819"/>
          <p:cNvSpPr/>
          <p:nvPr/>
        </p:nvSpPr>
        <p:spPr>
          <a:xfrm rot="0" flipH="0" flipV="0">
            <a:off x="6351270" y="8661575"/>
            <a:ext cx="1151385" cy="12382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نوع سازمان/شرکت : </a:t>
            </a:r>
          </a:p>
        </p:txBody>
      </p:sp>
      <p:sp>
        <p:nvSpPr>
          <p:cNvPr id="820" name="Rectangle 820"/>
          <p:cNvSpPr/>
          <p:nvPr/>
        </p:nvSpPr>
        <p:spPr>
          <a:xfrm rot="0" flipH="0" flipV="0">
            <a:off x="410209" y="8449171"/>
            <a:ext cx="5578830" cy="50439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406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4077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مختلط سهام</a:t>
            </a:r>
            <a:r>
              <a:rPr lang="en-US" sz="900" baseline="0" b="1" i="0" dirty="0" spc="6357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13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تضامن</a:t>
            </a:r>
            <a:r>
              <a:rPr lang="en-US" sz="900" baseline="0" b="1" i="0" dirty="0" spc="6807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565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با مسووليت محدو</a:t>
            </a:r>
            <a:r>
              <a:rPr lang="en-US" sz="900" baseline="0" b="1" i="0" dirty="0" spc="9519" rtl="1">
                <a:solidFill>
                  <a:srgbClr val="000000"/>
                </a:solidFill>
                <a:latin typeface="B Nazanin,Bold" pitchFamily="0" charset="1"/>
              </a:rPr>
              <a:t>د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879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سهامي عا</a:t>
            </a:r>
            <a:r>
              <a:rPr lang="en-US" sz="900" baseline="0" b="1" i="0" dirty="0" spc="7760" rtl="1">
                <a:solidFill>
                  <a:srgbClr val="000000"/>
                </a:solidFill>
                <a:latin typeface="B Nazanin,Bold" pitchFamily="0" charset="1"/>
              </a:rPr>
              <a:t>م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340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سهامي خاص</a:t>
            </a:r>
          </a:p>
          <a:p>
            <a:pPr marL="9525" rtl="1">
              <a:lnSpc>
                <a:spcPts val="1427"/>
              </a:lnSpc>
            </a:pPr>
            <a:r>
              <a:rPr lang="en-US" sz="900" baseline="0" b="1" i="0" dirty="0" spc="331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1305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مدن</a:t>
            </a:r>
            <a:r>
              <a:rPr lang="en-US" sz="900" baseline="0" b="1" i="0" dirty="0" spc="6431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729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غيرتجار</a:t>
            </a:r>
            <a:r>
              <a:rPr lang="en-US" sz="900" baseline="0" b="1" i="0" dirty="0" spc="6829" rtl="1">
                <a:solidFill>
                  <a:srgbClr val="000000"/>
                </a:solidFill>
                <a:latin typeface="B Nazanin,Bold" pitchFamily="0" charset="1"/>
              </a:rPr>
              <a:t>ی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6251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تعاوني توليد و مصر</a:t>
            </a:r>
            <a:r>
              <a:rPr lang="en-US" sz="900" baseline="0" b="1" i="0" dirty="0" spc="9169" rtl="1">
                <a:solidFill>
                  <a:srgbClr val="000000"/>
                </a:solidFill>
                <a:latin typeface="B Nazanin,Bold" pitchFamily="0" charset="1"/>
              </a:rPr>
              <a:t>ف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1604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نسب</a:t>
            </a:r>
            <a:r>
              <a:rPr lang="en-US" sz="900" baseline="0" b="1" i="0" dirty="0" spc="7556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520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مختلط غيرسهامي</a:t>
            </a:r>
          </a:p>
          <a:p>
            <a:pPr marL="9525" rtl="1">
              <a:lnSpc>
                <a:spcPts val="1425"/>
              </a:lnSpc>
            </a:pPr>
            <a:r>
              <a:rPr lang="en-US" sz="900" baseline="0" b="1" i="0" dirty="0" spc="8441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6785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نهاد عمومي غير دولت</a:t>
            </a:r>
            <a:r>
              <a:rPr lang="en-US" sz="900" baseline="0" b="1" i="0" dirty="0" spc="6880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3556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شرکت دولت</a:t>
            </a:r>
            <a:r>
              <a:rPr lang="en-US" sz="900" baseline="0" b="1" i="0" dirty="0" spc="9206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4078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موسسه دولت</a:t>
            </a:r>
            <a:r>
              <a:rPr lang="en-US" sz="900" baseline="0" b="1" i="0" dirty="0" spc="7555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429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وزارتخانه</a:t>
            </a:r>
          </a:p>
        </p:txBody>
      </p:sp>
      <p:sp>
        <p:nvSpPr>
          <p:cNvPr id="821" name="Rectangle 821"/>
          <p:cNvSpPr/>
          <p:nvPr/>
        </p:nvSpPr>
        <p:spPr>
          <a:xfrm rot="0" flipH="0" flipV="0">
            <a:off x="7467345" y="8969341"/>
            <a:ext cx="16668" cy="7380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25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823" name="Rectangle 823"/>
          <p:cNvSpPr/>
          <p:nvPr/>
        </p:nvSpPr>
        <p:spPr>
          <a:xfrm rot="0" flipH="0" flipV="0">
            <a:off x="6055740" y="9090394"/>
            <a:ext cx="1364567" cy="1429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آدرس سازمان/شرکت : </a:t>
            </a:r>
            <a:r>
              <a:rPr lang="en-US" sz="1477" baseline="15384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24" name="Rectangle 824"/>
          <p:cNvSpPr/>
          <p:nvPr/>
        </p:nvSpPr>
        <p:spPr>
          <a:xfrm rot="0" flipH="0" flipV="0">
            <a:off x="7486268" y="9263920"/>
            <a:ext cx="4095" cy="190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25" name="Rectangle 825"/>
          <p:cNvSpPr/>
          <p:nvPr/>
        </p:nvSpPr>
        <p:spPr>
          <a:xfrm rot="0" flipH="0" flipV="0">
            <a:off x="3061335" y="9328836"/>
            <a:ext cx="4438837" cy="1429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تلفن :نمابر:</a:t>
            </a:r>
            <a:r>
              <a:rPr lang="en-US" sz="975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477" baseline="15384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26" name="Rectangle 826"/>
          <p:cNvSpPr/>
          <p:nvPr/>
        </p:nvSpPr>
        <p:spPr>
          <a:xfrm rot="0" flipH="0" flipV="0">
            <a:off x="7476743" y="9470835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27" name="Rectangle 827"/>
          <p:cNvSpPr/>
          <p:nvPr/>
        </p:nvSpPr>
        <p:spPr>
          <a:xfrm rot="-2697629" flipH="0" flipV="0">
            <a:off x="1704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28" name="Rectangle 828"/>
          <p:cNvSpPr/>
          <p:nvPr/>
        </p:nvSpPr>
        <p:spPr>
          <a:xfrm rot="-2697629" flipH="0" flipV="0">
            <a:off x="1704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29" name="Rectangle 829"/>
          <p:cNvSpPr/>
          <p:nvPr/>
        </p:nvSpPr>
        <p:spPr>
          <a:xfrm rot="-2697629" flipH="0" flipV="0">
            <a:off x="1704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30" name="Rectangle 830"/>
          <p:cNvSpPr/>
          <p:nvPr/>
        </p:nvSpPr>
        <p:spPr>
          <a:xfrm rot="-2697629" flipH="0" flipV="0">
            <a:off x="1704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31" name="Rectangle 831"/>
          <p:cNvSpPr/>
          <p:nvPr/>
        </p:nvSpPr>
        <p:spPr>
          <a:xfrm rot="-2697629" flipH="0" flipV="0">
            <a:off x="27612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32" name="Rectangle 832"/>
          <p:cNvSpPr/>
          <p:nvPr/>
        </p:nvSpPr>
        <p:spPr>
          <a:xfrm rot="-2697629" flipH="0" flipV="0">
            <a:off x="27612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33" name="Rectangle 833"/>
          <p:cNvSpPr/>
          <p:nvPr/>
        </p:nvSpPr>
        <p:spPr>
          <a:xfrm rot="-2697629" flipH="0" flipV="0">
            <a:off x="27612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34" name="Rectangle 834"/>
          <p:cNvSpPr/>
          <p:nvPr/>
        </p:nvSpPr>
        <p:spPr>
          <a:xfrm rot="-2697629" flipH="0" flipV="0">
            <a:off x="27612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35" name="Rectangle 835"/>
          <p:cNvSpPr/>
          <p:nvPr/>
        </p:nvSpPr>
        <p:spPr>
          <a:xfrm rot="-2697629" flipH="0" flipV="0">
            <a:off x="53520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36" name="Rectangle 836"/>
          <p:cNvSpPr/>
          <p:nvPr/>
        </p:nvSpPr>
        <p:spPr>
          <a:xfrm rot="-2697629" flipH="0" flipV="0">
            <a:off x="53520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37" name="Rectangle 837"/>
          <p:cNvSpPr/>
          <p:nvPr/>
        </p:nvSpPr>
        <p:spPr>
          <a:xfrm rot="-2697629" flipH="0" flipV="0">
            <a:off x="53520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38" name="Rectangle 838"/>
          <p:cNvSpPr/>
          <p:nvPr/>
        </p:nvSpPr>
        <p:spPr>
          <a:xfrm rot="-2697629" flipH="0" flipV="0">
            <a:off x="53520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839" name="Freeform 839"/>
          <p:cNvSpPr/>
          <p:nvPr/>
        </p:nvSpPr>
        <p:spPr>
          <a:xfrm rot="0" flipH="0" flipV="0">
            <a:off x="457834" y="286132"/>
            <a:ext cx="19050" cy="19050"/>
          </a:xfrm>
          <a:custGeom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Freeform 840"/>
          <p:cNvSpPr/>
          <p:nvPr/>
        </p:nvSpPr>
        <p:spPr>
          <a:xfrm rot="0" flipH="0" flipV="0">
            <a:off x="457834" y="286132"/>
            <a:ext cx="19050" cy="19050"/>
          </a:xfrm>
          <a:custGeom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Freeform 841"/>
          <p:cNvSpPr/>
          <p:nvPr/>
        </p:nvSpPr>
        <p:spPr>
          <a:xfrm rot="0" flipH="0" flipV="0">
            <a:off x="476884" y="286132"/>
            <a:ext cx="1926336" cy="19050"/>
          </a:xfrm>
          <a:custGeom>
            <a:pathLst>
              <a:path w="1926336" h="19050">
                <a:moveTo>
                  <a:pt x="0" y="19050"/>
                </a:moveTo>
                <a:lnTo>
                  <a:pt x="1926336" y="19050"/>
                </a:lnTo>
                <a:lnTo>
                  <a:pt x="1926336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Freeform 842"/>
          <p:cNvSpPr/>
          <p:nvPr/>
        </p:nvSpPr>
        <p:spPr>
          <a:xfrm rot="0" flipH="0" flipV="0">
            <a:off x="2403220" y="286132"/>
            <a:ext cx="19050" cy="19050"/>
          </a:xfrm>
          <a:custGeom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Freeform 843"/>
          <p:cNvSpPr/>
          <p:nvPr/>
        </p:nvSpPr>
        <p:spPr>
          <a:xfrm rot="0" flipH="0" flipV="0">
            <a:off x="2403220" y="286132"/>
            <a:ext cx="19050" cy="19050"/>
          </a:xfrm>
          <a:custGeom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Freeform 844"/>
          <p:cNvSpPr/>
          <p:nvPr/>
        </p:nvSpPr>
        <p:spPr>
          <a:xfrm rot="0" flipH="0" flipV="0">
            <a:off x="457834" y="305182"/>
            <a:ext cx="19050" cy="553085"/>
          </a:xfrm>
          <a:custGeom>
            <a:pathLst>
              <a:path w="19050" h="553085">
                <a:moveTo>
                  <a:pt x="0" y="553085"/>
                </a:moveTo>
                <a:lnTo>
                  <a:pt x="19050" y="553085"/>
                </a:lnTo>
                <a:lnTo>
                  <a:pt x="19050" y="0"/>
                </a:lnTo>
                <a:lnTo>
                  <a:pt x="0" y="0"/>
                </a:lnTo>
                <a:lnTo>
                  <a:pt x="0" y="553085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Freeform 845"/>
          <p:cNvSpPr/>
          <p:nvPr/>
        </p:nvSpPr>
        <p:spPr>
          <a:xfrm rot="0" flipH="0" flipV="0">
            <a:off x="457834" y="858267"/>
            <a:ext cx="19050" cy="19050"/>
          </a:xfrm>
          <a:custGeom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Freeform 846"/>
          <p:cNvSpPr/>
          <p:nvPr/>
        </p:nvSpPr>
        <p:spPr>
          <a:xfrm rot="0" flipH="0" flipV="0">
            <a:off x="457834" y="858267"/>
            <a:ext cx="19050" cy="19050"/>
          </a:xfrm>
          <a:custGeom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Freeform 847"/>
          <p:cNvSpPr/>
          <p:nvPr/>
        </p:nvSpPr>
        <p:spPr>
          <a:xfrm rot="0" flipH="0" flipV="0">
            <a:off x="476884" y="858267"/>
            <a:ext cx="1926336" cy="19050"/>
          </a:xfrm>
          <a:custGeom>
            <a:pathLst>
              <a:path w="1926336" h="19050">
                <a:moveTo>
                  <a:pt x="0" y="19050"/>
                </a:moveTo>
                <a:lnTo>
                  <a:pt x="1926336" y="19050"/>
                </a:lnTo>
                <a:lnTo>
                  <a:pt x="1926336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Freeform 848"/>
          <p:cNvSpPr/>
          <p:nvPr/>
        </p:nvSpPr>
        <p:spPr>
          <a:xfrm rot="0" flipH="0" flipV="0">
            <a:off x="2403220" y="305182"/>
            <a:ext cx="19050" cy="553085"/>
          </a:xfrm>
          <a:custGeom>
            <a:pathLst>
              <a:path w="19050" h="553085">
                <a:moveTo>
                  <a:pt x="0" y="553085"/>
                </a:moveTo>
                <a:lnTo>
                  <a:pt x="19050" y="553085"/>
                </a:lnTo>
                <a:lnTo>
                  <a:pt x="19050" y="0"/>
                </a:lnTo>
                <a:lnTo>
                  <a:pt x="0" y="0"/>
                </a:lnTo>
                <a:lnTo>
                  <a:pt x="0" y="553085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Freeform 849"/>
          <p:cNvSpPr/>
          <p:nvPr/>
        </p:nvSpPr>
        <p:spPr>
          <a:xfrm rot="0" flipH="0" flipV="0">
            <a:off x="2403220" y="858267"/>
            <a:ext cx="19050" cy="19050"/>
          </a:xfrm>
          <a:custGeom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Freeform 850"/>
          <p:cNvSpPr/>
          <p:nvPr/>
        </p:nvSpPr>
        <p:spPr>
          <a:xfrm rot="0" flipH="0" flipV="0">
            <a:off x="2403220" y="858267"/>
            <a:ext cx="19050" cy="19050"/>
          </a:xfrm>
          <a:custGeom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Freeform 851"/>
          <p:cNvSpPr/>
          <p:nvPr/>
        </p:nvSpPr>
        <p:spPr>
          <a:xfrm rot="0" flipH="0" flipV="0">
            <a:off x="314642" y="9810433"/>
            <a:ext cx="2184146" cy="19050"/>
          </a:xfrm>
          <a:custGeom>
            <a:pathLst>
              <a:path w="2184146" h="19050">
                <a:moveTo>
                  <a:pt x="0" y="19050"/>
                </a:moveTo>
                <a:lnTo>
                  <a:pt x="2184146" y="19050"/>
                </a:lnTo>
                <a:lnTo>
                  <a:pt x="2184146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Freeform 852"/>
          <p:cNvSpPr/>
          <p:nvPr/>
        </p:nvSpPr>
        <p:spPr>
          <a:xfrm rot="0" flipH="0" flipV="0">
            <a:off x="2498725" y="9810433"/>
            <a:ext cx="19050" cy="19050"/>
          </a:xfrm>
          <a:custGeom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Freeform 853"/>
          <p:cNvSpPr/>
          <p:nvPr/>
        </p:nvSpPr>
        <p:spPr>
          <a:xfrm rot="0" flipH="0" flipV="0">
            <a:off x="2517775" y="9810433"/>
            <a:ext cx="3041904" cy="19050"/>
          </a:xfrm>
          <a:custGeom>
            <a:pathLst>
              <a:path w="3041904" h="19050">
                <a:moveTo>
                  <a:pt x="0" y="19050"/>
                </a:moveTo>
                <a:lnTo>
                  <a:pt x="3041904" y="19050"/>
                </a:lnTo>
                <a:lnTo>
                  <a:pt x="3041904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Freeform 854"/>
          <p:cNvSpPr/>
          <p:nvPr/>
        </p:nvSpPr>
        <p:spPr>
          <a:xfrm rot="0" flipH="0" flipV="0">
            <a:off x="5559678" y="9810433"/>
            <a:ext cx="19050" cy="19050"/>
          </a:xfrm>
          <a:custGeom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Freeform 855"/>
          <p:cNvSpPr/>
          <p:nvPr/>
        </p:nvSpPr>
        <p:spPr>
          <a:xfrm rot="0" flipH="0" flipV="0">
            <a:off x="5578728" y="9810433"/>
            <a:ext cx="1888490" cy="19050"/>
          </a:xfrm>
          <a:custGeom>
            <a:pathLst>
              <a:path w="1888490" h="19050">
                <a:moveTo>
                  <a:pt x="0" y="19050"/>
                </a:moveTo>
                <a:lnTo>
                  <a:pt x="1888490" y="19050"/>
                </a:lnTo>
                <a:lnTo>
                  <a:pt x="188849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56" name="Picture 856"/>
          <p:cNvPicPr>
            <a:picLocks noChangeAspect="0" noChangeArrowheads="1"/>
          </p:cNvPicPr>
          <p:nvPr/>
        </p:nvPicPr>
        <p:blipFill>
          <a:blip r:embed="rId8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63825" y="387350"/>
            <a:ext cx="2730500" cy="796925"/>
          </a:xfrm>
          <a:prstGeom prst="rect">
            <a:avLst/>
          </a:prstGeom>
          <a:noFill/>
          <a:extLst/>
        </p:spPr>
      </p:pic>
      <p:pic>
        <p:nvPicPr>
          <p:cNvPr id="857" name="Picture 857"/>
          <p:cNvPicPr>
            <a:picLocks noChangeAspect="0" noChangeArrowheads="1"/>
          </p:cNvPicPr>
          <p:nvPr/>
        </p:nvPicPr>
        <p:blipFill>
          <a:blip r:embed="rId8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711450" y="530225"/>
            <a:ext cx="2635250" cy="568325"/>
          </a:xfrm>
          <a:prstGeom prst="rect">
            <a:avLst/>
          </a:prstGeom>
          <a:noFill/>
          <a:extLst/>
        </p:spPr>
      </p:pic>
      <p:pic>
        <p:nvPicPr>
          <p:cNvPr id="858" name="Picture 858"/>
          <p:cNvPicPr>
            <a:picLocks noChangeAspect="0" noChangeArrowheads="1"/>
          </p:cNvPicPr>
          <p:nvPr/>
        </p:nvPicPr>
        <p:blipFill>
          <a:blip r:embed="rId8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63825" y="377825"/>
            <a:ext cx="2700654" cy="767080"/>
          </a:xfrm>
          <a:prstGeom prst="rect">
            <a:avLst/>
          </a:prstGeom>
          <a:noFill/>
          <a:extLst/>
        </p:spPr>
      </p:pic>
      <p:sp>
        <p:nvSpPr>
          <p:cNvPr id="859" name="Freeform 859"/>
          <p:cNvSpPr/>
          <p:nvPr/>
        </p:nvSpPr>
        <p:spPr>
          <a:xfrm rot="0" flipH="0" flipV="0">
            <a:off x="2676525" y="390525"/>
            <a:ext cx="2675254" cy="741681"/>
          </a:xfrm>
          <a:custGeom>
            <a:pathLst>
              <a:path w="2675254" h="741681">
                <a:moveTo>
                  <a:pt x="0" y="123571"/>
                </a:moveTo>
                <a:cubicBezTo>
                  <a:pt x="0" y="55372"/>
                  <a:pt x="55372" y="0"/>
                  <a:pt x="123570" y="0"/>
                </a:cubicBezTo>
                <a:lnTo>
                  <a:pt x="2551684" y="0"/>
                </a:lnTo>
                <a:cubicBezTo>
                  <a:pt x="2619883" y="0"/>
                  <a:pt x="2675254" y="55372"/>
                  <a:pt x="2675254" y="123571"/>
                </a:cubicBezTo>
                <a:lnTo>
                  <a:pt x="2675254" y="618109"/>
                </a:lnTo>
                <a:cubicBezTo>
                  <a:pt x="2675254" y="686308"/>
                  <a:pt x="2619883" y="741681"/>
                  <a:pt x="2551684" y="741681"/>
                </a:cubicBezTo>
                <a:lnTo>
                  <a:pt x="123570" y="741681"/>
                </a:lnTo>
                <a:cubicBezTo>
                  <a:pt x="55372" y="741681"/>
                  <a:pt x="0" y="686308"/>
                  <a:pt x="0" y="618109"/>
                </a:cubicBezTo>
                <a:close/>
                <a:moveTo>
                  <a:pt x="6867779" y="9667875"/>
                </a:moveTo>
              </a:path>
            </a:pathLst>
          </a:custGeom>
          <a:noFill/>
          <a:ln w="12700" cap="flat" cmpd="sng">
            <a:solidFill>
              <a:srgbClr val="95B3D7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60" name="Picture 121"/>
          <p:cNvPicPr>
            <a:picLocks noChangeAspect="0" noChangeArrowheads="1"/>
          </p:cNvPicPr>
          <p:nvPr/>
        </p:nvPicPr>
        <p:blipFill>
          <a:blip r:embed="rId8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724150" y="523875"/>
            <a:ext cx="2590800" cy="523875"/>
          </a:xfrm>
          <a:prstGeom prst="rect">
            <a:avLst/>
          </a:prstGeom>
          <a:noFill/>
          <a:extLst/>
        </p:spPr>
      </p:pic>
      <p:pic>
        <p:nvPicPr>
          <p:cNvPr id="861" name="Picture 122"/>
          <p:cNvPicPr>
            <a:picLocks noChangeAspect="0" noChangeArrowheads="1"/>
          </p:cNvPicPr>
          <p:nvPr/>
        </p:nvPicPr>
        <p:blipFill>
          <a:blip r:embed="rId8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6148704" y="238761"/>
            <a:ext cx="939164" cy="810894"/>
          </a:xfrm>
          <a:prstGeom prst="rect">
            <a:avLst/>
          </a:prstGeom>
          <a:noFill/>
          <a:extLst/>
        </p:spPr>
      </p:pic>
      <p:sp>
        <p:nvSpPr>
          <p:cNvPr id="862" name="Freeform 862"/>
          <p:cNvSpPr/>
          <p:nvPr/>
        </p:nvSpPr>
        <p:spPr>
          <a:xfrm rot="0" flipH="0" flipV="0">
            <a:off x="209867" y="1258570"/>
            <a:ext cx="76200" cy="200025"/>
          </a:xfrm>
          <a:custGeom>
            <a:pathLst>
              <a:path w="76200" h="200025">
                <a:moveTo>
                  <a:pt x="0" y="200025"/>
                </a:moveTo>
                <a:lnTo>
                  <a:pt x="76200" y="200025"/>
                </a:lnTo>
                <a:lnTo>
                  <a:pt x="76200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Freeform 863"/>
          <p:cNvSpPr/>
          <p:nvPr/>
        </p:nvSpPr>
        <p:spPr>
          <a:xfrm rot="0" flipH="0" flipV="0">
            <a:off x="7495920" y="1258570"/>
            <a:ext cx="76200" cy="200025"/>
          </a:xfrm>
          <a:custGeom>
            <a:pathLst>
              <a:path w="76200" h="200025">
                <a:moveTo>
                  <a:pt x="0" y="200025"/>
                </a:moveTo>
                <a:lnTo>
                  <a:pt x="76200" y="200025"/>
                </a:lnTo>
                <a:lnTo>
                  <a:pt x="76200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Freeform 864"/>
          <p:cNvSpPr/>
          <p:nvPr/>
        </p:nvSpPr>
        <p:spPr>
          <a:xfrm rot="0" flipH="0" flipV="0">
            <a:off x="286067" y="1258570"/>
            <a:ext cx="7209790" cy="200025"/>
          </a:xfrm>
          <a:custGeom>
            <a:pathLst>
              <a:path w="7209790" h="200025">
                <a:moveTo>
                  <a:pt x="0" y="200025"/>
                </a:moveTo>
                <a:lnTo>
                  <a:pt x="7209790" y="200025"/>
                </a:lnTo>
                <a:lnTo>
                  <a:pt x="7209790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Freeform 865"/>
          <p:cNvSpPr/>
          <p:nvPr/>
        </p:nvSpPr>
        <p:spPr>
          <a:xfrm rot="0" flipH="0" flipV="0">
            <a:off x="2107564" y="1582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Freeform 866"/>
          <p:cNvSpPr/>
          <p:nvPr/>
        </p:nvSpPr>
        <p:spPr>
          <a:xfrm rot="0" flipH="0" flipV="0">
            <a:off x="2107564" y="1582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Freeform 867"/>
          <p:cNvSpPr/>
          <p:nvPr/>
        </p:nvSpPr>
        <p:spPr>
          <a:xfrm rot="0" flipH="0" flipV="0">
            <a:off x="2117089" y="158267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Freeform 868"/>
          <p:cNvSpPr/>
          <p:nvPr/>
        </p:nvSpPr>
        <p:spPr>
          <a:xfrm rot="0" flipH="0" flipV="0">
            <a:off x="2365120" y="1582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Freeform 869"/>
          <p:cNvSpPr/>
          <p:nvPr/>
        </p:nvSpPr>
        <p:spPr>
          <a:xfrm rot="0" flipH="0" flipV="0">
            <a:off x="2374645" y="158267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Freeform 870"/>
          <p:cNvSpPr/>
          <p:nvPr/>
        </p:nvSpPr>
        <p:spPr>
          <a:xfrm rot="0" flipH="0" flipV="0">
            <a:off x="2622550" y="1582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Freeform 871"/>
          <p:cNvSpPr/>
          <p:nvPr/>
        </p:nvSpPr>
        <p:spPr>
          <a:xfrm rot="0" flipH="0" flipV="0">
            <a:off x="2632075" y="158267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Freeform 872"/>
          <p:cNvSpPr/>
          <p:nvPr/>
        </p:nvSpPr>
        <p:spPr>
          <a:xfrm rot="0" flipH="0" flipV="0">
            <a:off x="2880105" y="1582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Freeform 873"/>
          <p:cNvSpPr/>
          <p:nvPr/>
        </p:nvSpPr>
        <p:spPr>
          <a:xfrm rot="0" flipH="0" flipV="0">
            <a:off x="2889630" y="158267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Freeform 874"/>
          <p:cNvSpPr/>
          <p:nvPr/>
        </p:nvSpPr>
        <p:spPr>
          <a:xfrm rot="0" flipH="0" flipV="0">
            <a:off x="3137535" y="1582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Freeform 875"/>
          <p:cNvSpPr/>
          <p:nvPr/>
        </p:nvSpPr>
        <p:spPr>
          <a:xfrm rot="0" flipH="0" flipV="0">
            <a:off x="3147060" y="158267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Freeform 876"/>
          <p:cNvSpPr/>
          <p:nvPr/>
        </p:nvSpPr>
        <p:spPr>
          <a:xfrm rot="0" flipH="0" flipV="0">
            <a:off x="3395090" y="1582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Freeform 877"/>
          <p:cNvSpPr/>
          <p:nvPr/>
        </p:nvSpPr>
        <p:spPr>
          <a:xfrm rot="0" flipH="0" flipV="0">
            <a:off x="3404615" y="158267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Freeform 878"/>
          <p:cNvSpPr/>
          <p:nvPr/>
        </p:nvSpPr>
        <p:spPr>
          <a:xfrm rot="0" flipH="0" flipV="0">
            <a:off x="3652520" y="1582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Freeform 879"/>
          <p:cNvSpPr/>
          <p:nvPr/>
        </p:nvSpPr>
        <p:spPr>
          <a:xfrm rot="0" flipH="0" flipV="0">
            <a:off x="3662045" y="158267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Freeform 880"/>
          <p:cNvSpPr/>
          <p:nvPr/>
        </p:nvSpPr>
        <p:spPr>
          <a:xfrm rot="0" flipH="0" flipV="0">
            <a:off x="3910076" y="1582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Freeform 881"/>
          <p:cNvSpPr/>
          <p:nvPr/>
        </p:nvSpPr>
        <p:spPr>
          <a:xfrm rot="0" flipH="0" flipV="0">
            <a:off x="3919601" y="1582674"/>
            <a:ext cx="238442" cy="9525"/>
          </a:xfrm>
          <a:custGeom>
            <a:pathLst>
              <a:path w="238442" h="9525">
                <a:moveTo>
                  <a:pt x="0" y="9525"/>
                </a:moveTo>
                <a:lnTo>
                  <a:pt x="238442" y="9525"/>
                </a:lnTo>
                <a:lnTo>
                  <a:pt x="2384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Freeform 882"/>
          <p:cNvSpPr/>
          <p:nvPr/>
        </p:nvSpPr>
        <p:spPr>
          <a:xfrm rot="0" flipH="0" flipV="0">
            <a:off x="4157979" y="1582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Freeform 883"/>
          <p:cNvSpPr/>
          <p:nvPr/>
        </p:nvSpPr>
        <p:spPr>
          <a:xfrm rot="0" flipH="0" flipV="0">
            <a:off x="4167504" y="158267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Freeform 884"/>
          <p:cNvSpPr/>
          <p:nvPr/>
        </p:nvSpPr>
        <p:spPr>
          <a:xfrm rot="0" flipH="0" flipV="0">
            <a:off x="4415535" y="1582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Freeform 885"/>
          <p:cNvSpPr/>
          <p:nvPr/>
        </p:nvSpPr>
        <p:spPr>
          <a:xfrm rot="0" flipH="0" flipV="0">
            <a:off x="4425060" y="158267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Freeform 886"/>
          <p:cNvSpPr/>
          <p:nvPr/>
        </p:nvSpPr>
        <p:spPr>
          <a:xfrm rot="0" flipH="0" flipV="0">
            <a:off x="4672965" y="1582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Freeform 887"/>
          <p:cNvSpPr/>
          <p:nvPr/>
        </p:nvSpPr>
        <p:spPr>
          <a:xfrm rot="0" flipH="0" flipV="0">
            <a:off x="4682490" y="158267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Freeform 888"/>
          <p:cNvSpPr/>
          <p:nvPr/>
        </p:nvSpPr>
        <p:spPr>
          <a:xfrm rot="0" flipH="0" flipV="0">
            <a:off x="4930521" y="1582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Freeform 889"/>
          <p:cNvSpPr/>
          <p:nvPr/>
        </p:nvSpPr>
        <p:spPr>
          <a:xfrm rot="0" flipH="0" flipV="0">
            <a:off x="4940046" y="158267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Freeform 890"/>
          <p:cNvSpPr/>
          <p:nvPr/>
        </p:nvSpPr>
        <p:spPr>
          <a:xfrm rot="0" flipH="0" flipV="0">
            <a:off x="5187950" y="1582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Freeform 891"/>
          <p:cNvSpPr/>
          <p:nvPr/>
        </p:nvSpPr>
        <p:spPr>
          <a:xfrm rot="0" flipH="0" flipV="0">
            <a:off x="5197475" y="158267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Freeform 892"/>
          <p:cNvSpPr/>
          <p:nvPr/>
        </p:nvSpPr>
        <p:spPr>
          <a:xfrm rot="0" flipH="0" flipV="0">
            <a:off x="5445378" y="1582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Freeform 893"/>
          <p:cNvSpPr/>
          <p:nvPr/>
        </p:nvSpPr>
        <p:spPr>
          <a:xfrm rot="0" flipH="0" flipV="0">
            <a:off x="5454903" y="158267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Freeform 894"/>
          <p:cNvSpPr/>
          <p:nvPr/>
        </p:nvSpPr>
        <p:spPr>
          <a:xfrm rot="0" flipH="0" flipV="0">
            <a:off x="5702934" y="1582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Freeform 895"/>
          <p:cNvSpPr/>
          <p:nvPr/>
        </p:nvSpPr>
        <p:spPr>
          <a:xfrm rot="0" flipH="0" flipV="0">
            <a:off x="5712459" y="158267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Freeform 896"/>
          <p:cNvSpPr/>
          <p:nvPr/>
        </p:nvSpPr>
        <p:spPr>
          <a:xfrm rot="0" flipH="0" flipV="0">
            <a:off x="5960490" y="1582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Freeform 897"/>
          <p:cNvSpPr/>
          <p:nvPr/>
        </p:nvSpPr>
        <p:spPr>
          <a:xfrm rot="0" flipH="0" flipV="0">
            <a:off x="5970015" y="158267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Freeform 898"/>
          <p:cNvSpPr/>
          <p:nvPr/>
        </p:nvSpPr>
        <p:spPr>
          <a:xfrm rot="0" flipH="0" flipV="0">
            <a:off x="6217920" y="1582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Freeform 899"/>
          <p:cNvSpPr/>
          <p:nvPr/>
        </p:nvSpPr>
        <p:spPr>
          <a:xfrm rot="0" flipH="0" flipV="0">
            <a:off x="6227445" y="158267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Freeform 900"/>
          <p:cNvSpPr/>
          <p:nvPr/>
        </p:nvSpPr>
        <p:spPr>
          <a:xfrm rot="0" flipH="0" flipV="0">
            <a:off x="6475476" y="1582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Freeform 901"/>
          <p:cNvSpPr/>
          <p:nvPr/>
        </p:nvSpPr>
        <p:spPr>
          <a:xfrm rot="0" flipH="0" flipV="0">
            <a:off x="6485001" y="158267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Freeform 902"/>
          <p:cNvSpPr/>
          <p:nvPr/>
        </p:nvSpPr>
        <p:spPr>
          <a:xfrm rot="0" flipH="0" flipV="0">
            <a:off x="6732905" y="1582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Freeform 903"/>
          <p:cNvSpPr/>
          <p:nvPr/>
        </p:nvSpPr>
        <p:spPr>
          <a:xfrm rot="0" flipH="0" flipV="0">
            <a:off x="6742430" y="158267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4" name="Freeform 904"/>
          <p:cNvSpPr/>
          <p:nvPr/>
        </p:nvSpPr>
        <p:spPr>
          <a:xfrm rot="0" flipH="0" flipV="0">
            <a:off x="6990333" y="1582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5" name="Freeform 905"/>
          <p:cNvSpPr/>
          <p:nvPr/>
        </p:nvSpPr>
        <p:spPr>
          <a:xfrm rot="0" flipH="0" flipV="0">
            <a:off x="6999858" y="158267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6" name="Freeform 906"/>
          <p:cNvSpPr/>
          <p:nvPr/>
        </p:nvSpPr>
        <p:spPr>
          <a:xfrm rot="0" flipH="0" flipV="0">
            <a:off x="7247890" y="1582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7" name="Freeform 907"/>
          <p:cNvSpPr/>
          <p:nvPr/>
        </p:nvSpPr>
        <p:spPr>
          <a:xfrm rot="0" flipH="0" flipV="0">
            <a:off x="7257415" y="1582674"/>
            <a:ext cx="228917" cy="9525"/>
          </a:xfrm>
          <a:custGeom>
            <a:pathLst>
              <a:path w="228917" h="9525">
                <a:moveTo>
                  <a:pt x="0" y="9525"/>
                </a:moveTo>
                <a:lnTo>
                  <a:pt x="228917" y="9525"/>
                </a:lnTo>
                <a:lnTo>
                  <a:pt x="22891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8" name="Freeform 908"/>
          <p:cNvSpPr/>
          <p:nvPr/>
        </p:nvSpPr>
        <p:spPr>
          <a:xfrm rot="0" flipH="0" flipV="0">
            <a:off x="7486395" y="1582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9" name="Freeform 909"/>
          <p:cNvSpPr/>
          <p:nvPr/>
        </p:nvSpPr>
        <p:spPr>
          <a:xfrm rot="0" flipH="0" flipV="0">
            <a:off x="7486395" y="158267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0" name="Freeform 910"/>
          <p:cNvSpPr/>
          <p:nvPr/>
        </p:nvSpPr>
        <p:spPr>
          <a:xfrm rot="0" flipH="0" flipV="0">
            <a:off x="2107564" y="159219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1" name="Freeform 911"/>
          <p:cNvSpPr/>
          <p:nvPr/>
        </p:nvSpPr>
        <p:spPr>
          <a:xfrm rot="0" flipH="0" flipV="0">
            <a:off x="2365120" y="159219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2" name="Freeform 912"/>
          <p:cNvSpPr/>
          <p:nvPr/>
        </p:nvSpPr>
        <p:spPr>
          <a:xfrm rot="0" flipH="0" flipV="0">
            <a:off x="2622550" y="159219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3" name="Freeform 913"/>
          <p:cNvSpPr/>
          <p:nvPr/>
        </p:nvSpPr>
        <p:spPr>
          <a:xfrm rot="0" flipH="0" flipV="0">
            <a:off x="2880105" y="159219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4" name="Freeform 914"/>
          <p:cNvSpPr/>
          <p:nvPr/>
        </p:nvSpPr>
        <p:spPr>
          <a:xfrm rot="0" flipH="0" flipV="0">
            <a:off x="3137535" y="159219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5" name="Freeform 915"/>
          <p:cNvSpPr/>
          <p:nvPr/>
        </p:nvSpPr>
        <p:spPr>
          <a:xfrm rot="0" flipH="0" flipV="0">
            <a:off x="3395090" y="159219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6" name="Freeform 916"/>
          <p:cNvSpPr/>
          <p:nvPr/>
        </p:nvSpPr>
        <p:spPr>
          <a:xfrm rot="0" flipH="0" flipV="0">
            <a:off x="3652520" y="159219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7" name="Freeform 917"/>
          <p:cNvSpPr/>
          <p:nvPr/>
        </p:nvSpPr>
        <p:spPr>
          <a:xfrm rot="0" flipH="0" flipV="0">
            <a:off x="3910076" y="159219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8" name="Freeform 918"/>
          <p:cNvSpPr/>
          <p:nvPr/>
        </p:nvSpPr>
        <p:spPr>
          <a:xfrm rot="0" flipH="0" flipV="0">
            <a:off x="4157979" y="159219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9" name="Freeform 919"/>
          <p:cNvSpPr/>
          <p:nvPr/>
        </p:nvSpPr>
        <p:spPr>
          <a:xfrm rot="0" flipH="0" flipV="0">
            <a:off x="4415535" y="159219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0" name="Freeform 920"/>
          <p:cNvSpPr/>
          <p:nvPr/>
        </p:nvSpPr>
        <p:spPr>
          <a:xfrm rot="0" flipH="0" flipV="0">
            <a:off x="4672965" y="159219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1" name="Freeform 921"/>
          <p:cNvSpPr/>
          <p:nvPr/>
        </p:nvSpPr>
        <p:spPr>
          <a:xfrm rot="0" flipH="0" flipV="0">
            <a:off x="4930521" y="159219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2" name="Freeform 922"/>
          <p:cNvSpPr/>
          <p:nvPr/>
        </p:nvSpPr>
        <p:spPr>
          <a:xfrm rot="0" flipH="0" flipV="0">
            <a:off x="5187950" y="159219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3" name="Freeform 923"/>
          <p:cNvSpPr/>
          <p:nvPr/>
        </p:nvSpPr>
        <p:spPr>
          <a:xfrm rot="0" flipH="0" flipV="0">
            <a:off x="5445378" y="159219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4" name="Freeform 924"/>
          <p:cNvSpPr/>
          <p:nvPr/>
        </p:nvSpPr>
        <p:spPr>
          <a:xfrm rot="0" flipH="0" flipV="0">
            <a:off x="5702934" y="159219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5" name="Freeform 925"/>
          <p:cNvSpPr/>
          <p:nvPr/>
        </p:nvSpPr>
        <p:spPr>
          <a:xfrm rot="0" flipH="0" flipV="0">
            <a:off x="5960490" y="159219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6" name="Freeform 926"/>
          <p:cNvSpPr/>
          <p:nvPr/>
        </p:nvSpPr>
        <p:spPr>
          <a:xfrm rot="0" flipH="0" flipV="0">
            <a:off x="6217920" y="159219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7" name="Freeform 927"/>
          <p:cNvSpPr/>
          <p:nvPr/>
        </p:nvSpPr>
        <p:spPr>
          <a:xfrm rot="0" flipH="0" flipV="0">
            <a:off x="6475476" y="159219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8" name="Freeform 928"/>
          <p:cNvSpPr/>
          <p:nvPr/>
        </p:nvSpPr>
        <p:spPr>
          <a:xfrm rot="0" flipH="0" flipV="0">
            <a:off x="6732905" y="159219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9" name="Freeform 929"/>
          <p:cNvSpPr/>
          <p:nvPr/>
        </p:nvSpPr>
        <p:spPr>
          <a:xfrm rot="0" flipH="0" flipV="0">
            <a:off x="6990333" y="159219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0" name="Freeform 930"/>
          <p:cNvSpPr/>
          <p:nvPr/>
        </p:nvSpPr>
        <p:spPr>
          <a:xfrm rot="0" flipH="0" flipV="0">
            <a:off x="7247890" y="159219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1" name="Freeform 931"/>
          <p:cNvSpPr/>
          <p:nvPr/>
        </p:nvSpPr>
        <p:spPr>
          <a:xfrm rot="0" flipH="0" flipV="0">
            <a:off x="7486395" y="159219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2" name="Freeform 932"/>
          <p:cNvSpPr/>
          <p:nvPr/>
        </p:nvSpPr>
        <p:spPr>
          <a:xfrm rot="0" flipH="0" flipV="0">
            <a:off x="2107564" y="17826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3" name="Freeform 933"/>
          <p:cNvSpPr/>
          <p:nvPr/>
        </p:nvSpPr>
        <p:spPr>
          <a:xfrm rot="0" flipH="0" flipV="0">
            <a:off x="2117089" y="178269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4" name="Freeform 934"/>
          <p:cNvSpPr/>
          <p:nvPr/>
        </p:nvSpPr>
        <p:spPr>
          <a:xfrm rot="0" flipH="0" flipV="0">
            <a:off x="2365120" y="17826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5" name="Freeform 935"/>
          <p:cNvSpPr/>
          <p:nvPr/>
        </p:nvSpPr>
        <p:spPr>
          <a:xfrm rot="0" flipH="0" flipV="0">
            <a:off x="2374645" y="178269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6" name="Freeform 936"/>
          <p:cNvSpPr/>
          <p:nvPr/>
        </p:nvSpPr>
        <p:spPr>
          <a:xfrm rot="0" flipH="0" flipV="0">
            <a:off x="2622550" y="17826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7" name="Freeform 937"/>
          <p:cNvSpPr/>
          <p:nvPr/>
        </p:nvSpPr>
        <p:spPr>
          <a:xfrm rot="0" flipH="0" flipV="0">
            <a:off x="2632075" y="178269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8" name="Freeform 938"/>
          <p:cNvSpPr/>
          <p:nvPr/>
        </p:nvSpPr>
        <p:spPr>
          <a:xfrm rot="0" flipH="0" flipV="0">
            <a:off x="2880105" y="17826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9" name="Freeform 939"/>
          <p:cNvSpPr/>
          <p:nvPr/>
        </p:nvSpPr>
        <p:spPr>
          <a:xfrm rot="0" flipH="0" flipV="0">
            <a:off x="2889630" y="178269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0" name="Freeform 940"/>
          <p:cNvSpPr/>
          <p:nvPr/>
        </p:nvSpPr>
        <p:spPr>
          <a:xfrm rot="0" flipH="0" flipV="0">
            <a:off x="3137535" y="17826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1" name="Freeform 941"/>
          <p:cNvSpPr/>
          <p:nvPr/>
        </p:nvSpPr>
        <p:spPr>
          <a:xfrm rot="0" flipH="0" flipV="0">
            <a:off x="3147060" y="178269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2" name="Freeform 942"/>
          <p:cNvSpPr/>
          <p:nvPr/>
        </p:nvSpPr>
        <p:spPr>
          <a:xfrm rot="0" flipH="0" flipV="0">
            <a:off x="3395090" y="17826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3" name="Freeform 943"/>
          <p:cNvSpPr/>
          <p:nvPr/>
        </p:nvSpPr>
        <p:spPr>
          <a:xfrm rot="0" flipH="0" flipV="0">
            <a:off x="3404615" y="178269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4" name="Freeform 944"/>
          <p:cNvSpPr/>
          <p:nvPr/>
        </p:nvSpPr>
        <p:spPr>
          <a:xfrm rot="0" flipH="0" flipV="0">
            <a:off x="3652520" y="17826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5" name="Freeform 945"/>
          <p:cNvSpPr/>
          <p:nvPr/>
        </p:nvSpPr>
        <p:spPr>
          <a:xfrm rot="0" flipH="0" flipV="0">
            <a:off x="3662045" y="178269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6" name="Freeform 946"/>
          <p:cNvSpPr/>
          <p:nvPr/>
        </p:nvSpPr>
        <p:spPr>
          <a:xfrm rot="0" flipH="0" flipV="0">
            <a:off x="3910076" y="17826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7" name="Freeform 947"/>
          <p:cNvSpPr/>
          <p:nvPr/>
        </p:nvSpPr>
        <p:spPr>
          <a:xfrm rot="0" flipH="0" flipV="0">
            <a:off x="3919601" y="1782699"/>
            <a:ext cx="238442" cy="9525"/>
          </a:xfrm>
          <a:custGeom>
            <a:pathLst>
              <a:path w="238442" h="9525">
                <a:moveTo>
                  <a:pt x="0" y="9525"/>
                </a:moveTo>
                <a:lnTo>
                  <a:pt x="238442" y="9525"/>
                </a:lnTo>
                <a:lnTo>
                  <a:pt x="2384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8" name="Freeform 948"/>
          <p:cNvSpPr/>
          <p:nvPr/>
        </p:nvSpPr>
        <p:spPr>
          <a:xfrm rot="0" flipH="0" flipV="0">
            <a:off x="4157979" y="17826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9" name="Freeform 949"/>
          <p:cNvSpPr/>
          <p:nvPr/>
        </p:nvSpPr>
        <p:spPr>
          <a:xfrm rot="0" flipH="0" flipV="0">
            <a:off x="4167504" y="178269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0" name="Freeform 950"/>
          <p:cNvSpPr/>
          <p:nvPr/>
        </p:nvSpPr>
        <p:spPr>
          <a:xfrm rot="0" flipH="0" flipV="0">
            <a:off x="4415535" y="17826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1" name="Freeform 951"/>
          <p:cNvSpPr/>
          <p:nvPr/>
        </p:nvSpPr>
        <p:spPr>
          <a:xfrm rot="0" flipH="0" flipV="0">
            <a:off x="4425060" y="178269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2" name="Freeform 952"/>
          <p:cNvSpPr/>
          <p:nvPr/>
        </p:nvSpPr>
        <p:spPr>
          <a:xfrm rot="0" flipH="0" flipV="0">
            <a:off x="4672965" y="17826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3" name="Freeform 953"/>
          <p:cNvSpPr/>
          <p:nvPr/>
        </p:nvSpPr>
        <p:spPr>
          <a:xfrm rot="0" flipH="0" flipV="0">
            <a:off x="4682490" y="178269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4" name="Freeform 954"/>
          <p:cNvSpPr/>
          <p:nvPr/>
        </p:nvSpPr>
        <p:spPr>
          <a:xfrm rot="0" flipH="0" flipV="0">
            <a:off x="4930521" y="17826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5" name="Freeform 955"/>
          <p:cNvSpPr/>
          <p:nvPr/>
        </p:nvSpPr>
        <p:spPr>
          <a:xfrm rot="0" flipH="0" flipV="0">
            <a:off x="4940046" y="178269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6" name="Freeform 956"/>
          <p:cNvSpPr/>
          <p:nvPr/>
        </p:nvSpPr>
        <p:spPr>
          <a:xfrm rot="0" flipH="0" flipV="0">
            <a:off x="5187950" y="17826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7" name="Freeform 957"/>
          <p:cNvSpPr/>
          <p:nvPr/>
        </p:nvSpPr>
        <p:spPr>
          <a:xfrm rot="0" flipH="0" flipV="0">
            <a:off x="5197475" y="178269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8" name="Freeform 958"/>
          <p:cNvSpPr/>
          <p:nvPr/>
        </p:nvSpPr>
        <p:spPr>
          <a:xfrm rot="0" flipH="0" flipV="0">
            <a:off x="5445378" y="17826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9" name="Freeform 959"/>
          <p:cNvSpPr/>
          <p:nvPr/>
        </p:nvSpPr>
        <p:spPr>
          <a:xfrm rot="0" flipH="0" flipV="0">
            <a:off x="5454903" y="178269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0" name="Freeform 960"/>
          <p:cNvSpPr/>
          <p:nvPr/>
        </p:nvSpPr>
        <p:spPr>
          <a:xfrm rot="0" flipH="0" flipV="0">
            <a:off x="5702934" y="17826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1" name="Freeform 961"/>
          <p:cNvSpPr/>
          <p:nvPr/>
        </p:nvSpPr>
        <p:spPr>
          <a:xfrm rot="0" flipH="0" flipV="0">
            <a:off x="5712459" y="178269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2" name="Freeform 962"/>
          <p:cNvSpPr/>
          <p:nvPr/>
        </p:nvSpPr>
        <p:spPr>
          <a:xfrm rot="0" flipH="0" flipV="0">
            <a:off x="5960490" y="17826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3" name="Freeform 963"/>
          <p:cNvSpPr/>
          <p:nvPr/>
        </p:nvSpPr>
        <p:spPr>
          <a:xfrm rot="0" flipH="0" flipV="0">
            <a:off x="5970015" y="178269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4" name="Freeform 964"/>
          <p:cNvSpPr/>
          <p:nvPr/>
        </p:nvSpPr>
        <p:spPr>
          <a:xfrm rot="0" flipH="0" flipV="0">
            <a:off x="6217920" y="17826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5" name="Freeform 965"/>
          <p:cNvSpPr/>
          <p:nvPr/>
        </p:nvSpPr>
        <p:spPr>
          <a:xfrm rot="0" flipH="0" flipV="0">
            <a:off x="6227445" y="178269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6" name="Freeform 966"/>
          <p:cNvSpPr/>
          <p:nvPr/>
        </p:nvSpPr>
        <p:spPr>
          <a:xfrm rot="0" flipH="0" flipV="0">
            <a:off x="6475476" y="17826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7" name="Freeform 967"/>
          <p:cNvSpPr/>
          <p:nvPr/>
        </p:nvSpPr>
        <p:spPr>
          <a:xfrm rot="0" flipH="0" flipV="0">
            <a:off x="6485001" y="178269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8" name="Freeform 968"/>
          <p:cNvSpPr/>
          <p:nvPr/>
        </p:nvSpPr>
        <p:spPr>
          <a:xfrm rot="0" flipH="0" flipV="0">
            <a:off x="6732905" y="17826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9" name="Freeform 969"/>
          <p:cNvSpPr/>
          <p:nvPr/>
        </p:nvSpPr>
        <p:spPr>
          <a:xfrm rot="0" flipH="0" flipV="0">
            <a:off x="6742430" y="178269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0" name="Freeform 970"/>
          <p:cNvSpPr/>
          <p:nvPr/>
        </p:nvSpPr>
        <p:spPr>
          <a:xfrm rot="0" flipH="0" flipV="0">
            <a:off x="6990333" y="17826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1" name="Freeform 971"/>
          <p:cNvSpPr/>
          <p:nvPr/>
        </p:nvSpPr>
        <p:spPr>
          <a:xfrm rot="0" flipH="0" flipV="0">
            <a:off x="6999858" y="178269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2" name="Freeform 972"/>
          <p:cNvSpPr/>
          <p:nvPr/>
        </p:nvSpPr>
        <p:spPr>
          <a:xfrm rot="0" flipH="0" flipV="0">
            <a:off x="7247890" y="17826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3" name="Freeform 973"/>
          <p:cNvSpPr/>
          <p:nvPr/>
        </p:nvSpPr>
        <p:spPr>
          <a:xfrm rot="0" flipH="0" flipV="0">
            <a:off x="7257415" y="1782699"/>
            <a:ext cx="228917" cy="9525"/>
          </a:xfrm>
          <a:custGeom>
            <a:pathLst>
              <a:path w="228917" h="9525">
                <a:moveTo>
                  <a:pt x="0" y="9525"/>
                </a:moveTo>
                <a:lnTo>
                  <a:pt x="228917" y="9525"/>
                </a:lnTo>
                <a:lnTo>
                  <a:pt x="22891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4" name="Freeform 974"/>
          <p:cNvSpPr/>
          <p:nvPr/>
        </p:nvSpPr>
        <p:spPr>
          <a:xfrm rot="0" flipH="0" flipV="0">
            <a:off x="7486395" y="17826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5" name="Freeform 975"/>
          <p:cNvSpPr/>
          <p:nvPr/>
        </p:nvSpPr>
        <p:spPr>
          <a:xfrm rot="0" flipH="0" flipV="0">
            <a:off x="2107564" y="179228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6" name="Freeform 976"/>
          <p:cNvSpPr/>
          <p:nvPr/>
        </p:nvSpPr>
        <p:spPr>
          <a:xfrm rot="0" flipH="0" flipV="0">
            <a:off x="2365120" y="179228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7" name="Freeform 977"/>
          <p:cNvSpPr/>
          <p:nvPr/>
        </p:nvSpPr>
        <p:spPr>
          <a:xfrm rot="0" flipH="0" flipV="0">
            <a:off x="2622550" y="179228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8" name="Freeform 978"/>
          <p:cNvSpPr/>
          <p:nvPr/>
        </p:nvSpPr>
        <p:spPr>
          <a:xfrm rot="0" flipH="0" flipV="0">
            <a:off x="2880105" y="179228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9" name="Freeform 979"/>
          <p:cNvSpPr/>
          <p:nvPr/>
        </p:nvSpPr>
        <p:spPr>
          <a:xfrm rot="0" flipH="0" flipV="0">
            <a:off x="3137535" y="179228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0" name="Freeform 980"/>
          <p:cNvSpPr/>
          <p:nvPr/>
        </p:nvSpPr>
        <p:spPr>
          <a:xfrm rot="0" flipH="0" flipV="0">
            <a:off x="3395090" y="179228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1" name="Freeform 981"/>
          <p:cNvSpPr/>
          <p:nvPr/>
        </p:nvSpPr>
        <p:spPr>
          <a:xfrm rot="0" flipH="0" flipV="0">
            <a:off x="3652520" y="179228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2" name="Freeform 982"/>
          <p:cNvSpPr/>
          <p:nvPr/>
        </p:nvSpPr>
        <p:spPr>
          <a:xfrm rot="0" flipH="0" flipV="0">
            <a:off x="3910076" y="179228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3" name="Freeform 983"/>
          <p:cNvSpPr/>
          <p:nvPr/>
        </p:nvSpPr>
        <p:spPr>
          <a:xfrm rot="0" flipH="0" flipV="0">
            <a:off x="4157979" y="179228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4" name="Freeform 984"/>
          <p:cNvSpPr/>
          <p:nvPr/>
        </p:nvSpPr>
        <p:spPr>
          <a:xfrm rot="0" flipH="0" flipV="0">
            <a:off x="4415535" y="179228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5" name="Freeform 985"/>
          <p:cNvSpPr/>
          <p:nvPr/>
        </p:nvSpPr>
        <p:spPr>
          <a:xfrm rot="0" flipH="0" flipV="0">
            <a:off x="4672965" y="179228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6" name="Freeform 986"/>
          <p:cNvSpPr/>
          <p:nvPr/>
        </p:nvSpPr>
        <p:spPr>
          <a:xfrm rot="0" flipH="0" flipV="0">
            <a:off x="4930521" y="179228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7" name="Freeform 987"/>
          <p:cNvSpPr/>
          <p:nvPr/>
        </p:nvSpPr>
        <p:spPr>
          <a:xfrm rot="0" flipH="0" flipV="0">
            <a:off x="5187950" y="179228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8" name="Freeform 988"/>
          <p:cNvSpPr/>
          <p:nvPr/>
        </p:nvSpPr>
        <p:spPr>
          <a:xfrm rot="0" flipH="0" flipV="0">
            <a:off x="5445378" y="179228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9" name="Freeform 989"/>
          <p:cNvSpPr/>
          <p:nvPr/>
        </p:nvSpPr>
        <p:spPr>
          <a:xfrm rot="0" flipH="0" flipV="0">
            <a:off x="5702934" y="179228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0" name="Freeform 990"/>
          <p:cNvSpPr/>
          <p:nvPr/>
        </p:nvSpPr>
        <p:spPr>
          <a:xfrm rot="0" flipH="0" flipV="0">
            <a:off x="5960490" y="179228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1" name="Freeform 991"/>
          <p:cNvSpPr/>
          <p:nvPr/>
        </p:nvSpPr>
        <p:spPr>
          <a:xfrm rot="0" flipH="0" flipV="0">
            <a:off x="6217920" y="179228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2" name="Freeform 992"/>
          <p:cNvSpPr/>
          <p:nvPr/>
        </p:nvSpPr>
        <p:spPr>
          <a:xfrm rot="0" flipH="0" flipV="0">
            <a:off x="6475476" y="179228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3" name="Freeform 993"/>
          <p:cNvSpPr/>
          <p:nvPr/>
        </p:nvSpPr>
        <p:spPr>
          <a:xfrm rot="0" flipH="0" flipV="0">
            <a:off x="6732905" y="179228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4" name="Freeform 994"/>
          <p:cNvSpPr/>
          <p:nvPr/>
        </p:nvSpPr>
        <p:spPr>
          <a:xfrm rot="0" flipH="0" flipV="0">
            <a:off x="6990333" y="179228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5" name="Freeform 995"/>
          <p:cNvSpPr/>
          <p:nvPr/>
        </p:nvSpPr>
        <p:spPr>
          <a:xfrm rot="0" flipH="0" flipV="0">
            <a:off x="7247890" y="179228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6" name="Freeform 996"/>
          <p:cNvSpPr/>
          <p:nvPr/>
        </p:nvSpPr>
        <p:spPr>
          <a:xfrm rot="0" flipH="0" flipV="0">
            <a:off x="7486395" y="179228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7" name="Freeform 997"/>
          <p:cNvSpPr/>
          <p:nvPr/>
        </p:nvSpPr>
        <p:spPr>
          <a:xfrm rot="0" flipH="0" flipV="0">
            <a:off x="2107564" y="197358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8" name="Freeform 998"/>
          <p:cNvSpPr/>
          <p:nvPr/>
        </p:nvSpPr>
        <p:spPr>
          <a:xfrm rot="0" flipH="0" flipV="0">
            <a:off x="2117089" y="197358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9" name="Freeform 999"/>
          <p:cNvSpPr/>
          <p:nvPr/>
        </p:nvSpPr>
        <p:spPr>
          <a:xfrm rot="0" flipH="0" flipV="0">
            <a:off x="2365120" y="197358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0" name="Freeform 1000"/>
          <p:cNvSpPr/>
          <p:nvPr/>
        </p:nvSpPr>
        <p:spPr>
          <a:xfrm rot="0" flipH="0" flipV="0">
            <a:off x="2374645" y="197358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1" name="Freeform 1001"/>
          <p:cNvSpPr/>
          <p:nvPr/>
        </p:nvSpPr>
        <p:spPr>
          <a:xfrm rot="0" flipH="0" flipV="0">
            <a:off x="2622550" y="197358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2" name="Freeform 1002"/>
          <p:cNvSpPr/>
          <p:nvPr/>
        </p:nvSpPr>
        <p:spPr>
          <a:xfrm rot="0" flipH="0" flipV="0">
            <a:off x="2632075" y="197358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3" name="Freeform 1003"/>
          <p:cNvSpPr/>
          <p:nvPr/>
        </p:nvSpPr>
        <p:spPr>
          <a:xfrm rot="0" flipH="0" flipV="0">
            <a:off x="2880105" y="197358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4" name="Freeform 1004"/>
          <p:cNvSpPr/>
          <p:nvPr/>
        </p:nvSpPr>
        <p:spPr>
          <a:xfrm rot="0" flipH="0" flipV="0">
            <a:off x="2889630" y="197358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5" name="Freeform 1005"/>
          <p:cNvSpPr/>
          <p:nvPr/>
        </p:nvSpPr>
        <p:spPr>
          <a:xfrm rot="0" flipH="0" flipV="0">
            <a:off x="3137535" y="197358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6" name="Freeform 1006"/>
          <p:cNvSpPr/>
          <p:nvPr/>
        </p:nvSpPr>
        <p:spPr>
          <a:xfrm rot="0" flipH="0" flipV="0">
            <a:off x="3147060" y="197358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7" name="Freeform 1007"/>
          <p:cNvSpPr/>
          <p:nvPr/>
        </p:nvSpPr>
        <p:spPr>
          <a:xfrm rot="0" flipH="0" flipV="0">
            <a:off x="3395090" y="197358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8" name="Freeform 1008"/>
          <p:cNvSpPr/>
          <p:nvPr/>
        </p:nvSpPr>
        <p:spPr>
          <a:xfrm rot="0" flipH="0" flipV="0">
            <a:off x="3404615" y="197358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9" name="Freeform 1009"/>
          <p:cNvSpPr/>
          <p:nvPr/>
        </p:nvSpPr>
        <p:spPr>
          <a:xfrm rot="0" flipH="0" flipV="0">
            <a:off x="3652520" y="197358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0" name="Freeform 1010"/>
          <p:cNvSpPr/>
          <p:nvPr/>
        </p:nvSpPr>
        <p:spPr>
          <a:xfrm rot="0" flipH="0" flipV="0">
            <a:off x="3662045" y="197358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1" name="Freeform 1011"/>
          <p:cNvSpPr/>
          <p:nvPr/>
        </p:nvSpPr>
        <p:spPr>
          <a:xfrm rot="0" flipH="0" flipV="0">
            <a:off x="3910076" y="197358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2" name="Freeform 1012"/>
          <p:cNvSpPr/>
          <p:nvPr/>
        </p:nvSpPr>
        <p:spPr>
          <a:xfrm rot="0" flipH="0" flipV="0">
            <a:off x="3919601" y="1973581"/>
            <a:ext cx="238442" cy="9525"/>
          </a:xfrm>
          <a:custGeom>
            <a:pathLst>
              <a:path w="238442" h="9525">
                <a:moveTo>
                  <a:pt x="0" y="9525"/>
                </a:moveTo>
                <a:lnTo>
                  <a:pt x="238442" y="9525"/>
                </a:lnTo>
                <a:lnTo>
                  <a:pt x="2384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3" name="Freeform 1013"/>
          <p:cNvSpPr/>
          <p:nvPr/>
        </p:nvSpPr>
        <p:spPr>
          <a:xfrm rot="0" flipH="0" flipV="0">
            <a:off x="4157979" y="197358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4" name="Freeform 1014"/>
          <p:cNvSpPr/>
          <p:nvPr/>
        </p:nvSpPr>
        <p:spPr>
          <a:xfrm rot="0" flipH="0" flipV="0">
            <a:off x="4167504" y="197358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5" name="Freeform 1015"/>
          <p:cNvSpPr/>
          <p:nvPr/>
        </p:nvSpPr>
        <p:spPr>
          <a:xfrm rot="0" flipH="0" flipV="0">
            <a:off x="4415535" y="197358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6" name="Freeform 1016"/>
          <p:cNvSpPr/>
          <p:nvPr/>
        </p:nvSpPr>
        <p:spPr>
          <a:xfrm rot="0" flipH="0" flipV="0">
            <a:off x="4425060" y="197358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7" name="Freeform 1017"/>
          <p:cNvSpPr/>
          <p:nvPr/>
        </p:nvSpPr>
        <p:spPr>
          <a:xfrm rot="0" flipH="0" flipV="0">
            <a:off x="4672965" y="197358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8" name="Freeform 1018"/>
          <p:cNvSpPr/>
          <p:nvPr/>
        </p:nvSpPr>
        <p:spPr>
          <a:xfrm rot="0" flipH="0" flipV="0">
            <a:off x="4682490" y="197358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9" name="Freeform 1019"/>
          <p:cNvSpPr/>
          <p:nvPr/>
        </p:nvSpPr>
        <p:spPr>
          <a:xfrm rot="0" flipH="0" flipV="0">
            <a:off x="4930521" y="197358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0" name="Freeform 1020"/>
          <p:cNvSpPr/>
          <p:nvPr/>
        </p:nvSpPr>
        <p:spPr>
          <a:xfrm rot="0" flipH="0" flipV="0">
            <a:off x="4940046" y="197358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1" name="Freeform 1021"/>
          <p:cNvSpPr/>
          <p:nvPr/>
        </p:nvSpPr>
        <p:spPr>
          <a:xfrm rot="0" flipH="0" flipV="0">
            <a:off x="5187950" y="197358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2" name="Freeform 1022"/>
          <p:cNvSpPr/>
          <p:nvPr/>
        </p:nvSpPr>
        <p:spPr>
          <a:xfrm rot="0" flipH="0" flipV="0">
            <a:off x="5197475" y="197358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3" name="Freeform 1023"/>
          <p:cNvSpPr/>
          <p:nvPr/>
        </p:nvSpPr>
        <p:spPr>
          <a:xfrm rot="0" flipH="0" flipV="0">
            <a:off x="5445378" y="197358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4" name="Freeform 1024"/>
          <p:cNvSpPr/>
          <p:nvPr/>
        </p:nvSpPr>
        <p:spPr>
          <a:xfrm rot="0" flipH="0" flipV="0">
            <a:off x="5454903" y="197358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5" name="Freeform 1025"/>
          <p:cNvSpPr/>
          <p:nvPr/>
        </p:nvSpPr>
        <p:spPr>
          <a:xfrm rot="0" flipH="0" flipV="0">
            <a:off x="5702934" y="197358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6" name="Freeform 1026"/>
          <p:cNvSpPr/>
          <p:nvPr/>
        </p:nvSpPr>
        <p:spPr>
          <a:xfrm rot="0" flipH="0" flipV="0">
            <a:off x="5712459" y="197358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7" name="Freeform 1027"/>
          <p:cNvSpPr/>
          <p:nvPr/>
        </p:nvSpPr>
        <p:spPr>
          <a:xfrm rot="0" flipH="0" flipV="0">
            <a:off x="5960490" y="197358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8" name="Freeform 1028"/>
          <p:cNvSpPr/>
          <p:nvPr/>
        </p:nvSpPr>
        <p:spPr>
          <a:xfrm rot="0" flipH="0" flipV="0">
            <a:off x="5970015" y="197358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9" name="Freeform 1029"/>
          <p:cNvSpPr/>
          <p:nvPr/>
        </p:nvSpPr>
        <p:spPr>
          <a:xfrm rot="0" flipH="0" flipV="0">
            <a:off x="6217920" y="197358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0" name="Freeform 1030"/>
          <p:cNvSpPr/>
          <p:nvPr/>
        </p:nvSpPr>
        <p:spPr>
          <a:xfrm rot="0" flipH="0" flipV="0">
            <a:off x="6227445" y="197358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1" name="Freeform 1031"/>
          <p:cNvSpPr/>
          <p:nvPr/>
        </p:nvSpPr>
        <p:spPr>
          <a:xfrm rot="0" flipH="0" flipV="0">
            <a:off x="6475476" y="197358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2" name="Freeform 1032"/>
          <p:cNvSpPr/>
          <p:nvPr/>
        </p:nvSpPr>
        <p:spPr>
          <a:xfrm rot="0" flipH="0" flipV="0">
            <a:off x="6485001" y="197358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3" name="Freeform 1033"/>
          <p:cNvSpPr/>
          <p:nvPr/>
        </p:nvSpPr>
        <p:spPr>
          <a:xfrm rot="0" flipH="0" flipV="0">
            <a:off x="6732905" y="197358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4" name="Freeform 1034"/>
          <p:cNvSpPr/>
          <p:nvPr/>
        </p:nvSpPr>
        <p:spPr>
          <a:xfrm rot="0" flipH="0" flipV="0">
            <a:off x="6742430" y="197358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5" name="Freeform 1035"/>
          <p:cNvSpPr/>
          <p:nvPr/>
        </p:nvSpPr>
        <p:spPr>
          <a:xfrm rot="0" flipH="0" flipV="0">
            <a:off x="6990333" y="197358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6" name="Freeform 1036"/>
          <p:cNvSpPr/>
          <p:nvPr/>
        </p:nvSpPr>
        <p:spPr>
          <a:xfrm rot="0" flipH="0" flipV="0">
            <a:off x="6999858" y="197358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7" name="Freeform 1037"/>
          <p:cNvSpPr/>
          <p:nvPr/>
        </p:nvSpPr>
        <p:spPr>
          <a:xfrm rot="0" flipH="0" flipV="0">
            <a:off x="7247890" y="197358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8" name="Freeform 1038"/>
          <p:cNvSpPr/>
          <p:nvPr/>
        </p:nvSpPr>
        <p:spPr>
          <a:xfrm rot="0" flipH="0" flipV="0">
            <a:off x="7257415" y="1973581"/>
            <a:ext cx="228917" cy="9525"/>
          </a:xfrm>
          <a:custGeom>
            <a:pathLst>
              <a:path w="228917" h="9525">
                <a:moveTo>
                  <a:pt x="0" y="9525"/>
                </a:moveTo>
                <a:lnTo>
                  <a:pt x="228917" y="9525"/>
                </a:lnTo>
                <a:lnTo>
                  <a:pt x="22891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9" name="Freeform 1039"/>
          <p:cNvSpPr/>
          <p:nvPr/>
        </p:nvSpPr>
        <p:spPr>
          <a:xfrm rot="0" flipH="0" flipV="0">
            <a:off x="7486395" y="197358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0" name="Freeform 1040"/>
          <p:cNvSpPr/>
          <p:nvPr/>
        </p:nvSpPr>
        <p:spPr>
          <a:xfrm rot="0" flipH="0" flipV="0">
            <a:off x="2107564" y="1983106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1" name="Freeform 1041"/>
          <p:cNvSpPr/>
          <p:nvPr/>
        </p:nvSpPr>
        <p:spPr>
          <a:xfrm rot="0" flipH="0" flipV="0">
            <a:off x="2107564" y="217360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2" name="Freeform 1042"/>
          <p:cNvSpPr/>
          <p:nvPr/>
        </p:nvSpPr>
        <p:spPr>
          <a:xfrm rot="0" flipH="0" flipV="0">
            <a:off x="2107564" y="217360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3" name="Freeform 1043"/>
          <p:cNvSpPr/>
          <p:nvPr/>
        </p:nvSpPr>
        <p:spPr>
          <a:xfrm rot="0" flipH="0" flipV="0">
            <a:off x="2117089" y="2173606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4" name="Freeform 1044"/>
          <p:cNvSpPr/>
          <p:nvPr/>
        </p:nvSpPr>
        <p:spPr>
          <a:xfrm rot="0" flipH="0" flipV="0">
            <a:off x="2365120" y="1983106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5" name="Freeform 1045"/>
          <p:cNvSpPr/>
          <p:nvPr/>
        </p:nvSpPr>
        <p:spPr>
          <a:xfrm rot="0" flipH="0" flipV="0">
            <a:off x="2365120" y="217360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6" name="Freeform 1046"/>
          <p:cNvSpPr/>
          <p:nvPr/>
        </p:nvSpPr>
        <p:spPr>
          <a:xfrm rot="0" flipH="0" flipV="0">
            <a:off x="2374645" y="2173606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7" name="Freeform 1047"/>
          <p:cNvSpPr/>
          <p:nvPr/>
        </p:nvSpPr>
        <p:spPr>
          <a:xfrm rot="0" flipH="0" flipV="0">
            <a:off x="2622550" y="1983106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" name="Freeform 1048"/>
          <p:cNvSpPr/>
          <p:nvPr/>
        </p:nvSpPr>
        <p:spPr>
          <a:xfrm rot="0" flipH="0" flipV="0">
            <a:off x="2622550" y="217360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9" name="Freeform 1049"/>
          <p:cNvSpPr/>
          <p:nvPr/>
        </p:nvSpPr>
        <p:spPr>
          <a:xfrm rot="0" flipH="0" flipV="0">
            <a:off x="2632075" y="2173606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0" name="Freeform 1050"/>
          <p:cNvSpPr/>
          <p:nvPr/>
        </p:nvSpPr>
        <p:spPr>
          <a:xfrm rot="0" flipH="0" flipV="0">
            <a:off x="2880105" y="1983106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1" name="Freeform 1051"/>
          <p:cNvSpPr/>
          <p:nvPr/>
        </p:nvSpPr>
        <p:spPr>
          <a:xfrm rot="0" flipH="0" flipV="0">
            <a:off x="2880105" y="217360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2" name="Freeform 1052"/>
          <p:cNvSpPr/>
          <p:nvPr/>
        </p:nvSpPr>
        <p:spPr>
          <a:xfrm rot="0" flipH="0" flipV="0">
            <a:off x="2889630" y="2173606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3" name="Freeform 1053"/>
          <p:cNvSpPr/>
          <p:nvPr/>
        </p:nvSpPr>
        <p:spPr>
          <a:xfrm rot="0" flipH="0" flipV="0">
            <a:off x="3137535" y="1983106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4" name="Freeform 1054"/>
          <p:cNvSpPr/>
          <p:nvPr/>
        </p:nvSpPr>
        <p:spPr>
          <a:xfrm rot="0" flipH="0" flipV="0">
            <a:off x="3137535" y="217360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5" name="Freeform 1055"/>
          <p:cNvSpPr/>
          <p:nvPr/>
        </p:nvSpPr>
        <p:spPr>
          <a:xfrm rot="0" flipH="0" flipV="0">
            <a:off x="3147060" y="2173606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6" name="Freeform 1056"/>
          <p:cNvSpPr/>
          <p:nvPr/>
        </p:nvSpPr>
        <p:spPr>
          <a:xfrm rot="0" flipH="0" flipV="0">
            <a:off x="3395090" y="1983106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7" name="Freeform 1057"/>
          <p:cNvSpPr/>
          <p:nvPr/>
        </p:nvSpPr>
        <p:spPr>
          <a:xfrm rot="0" flipH="0" flipV="0">
            <a:off x="3395090" y="217360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8" name="Freeform 1058"/>
          <p:cNvSpPr/>
          <p:nvPr/>
        </p:nvSpPr>
        <p:spPr>
          <a:xfrm rot="0" flipH="0" flipV="0">
            <a:off x="3404615" y="2173606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9" name="Freeform 1059"/>
          <p:cNvSpPr/>
          <p:nvPr/>
        </p:nvSpPr>
        <p:spPr>
          <a:xfrm rot="0" flipH="0" flipV="0">
            <a:off x="3652520" y="1983106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0" name="Freeform 1060"/>
          <p:cNvSpPr/>
          <p:nvPr/>
        </p:nvSpPr>
        <p:spPr>
          <a:xfrm rot="0" flipH="0" flipV="0">
            <a:off x="3652520" y="217360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1" name="Freeform 1061"/>
          <p:cNvSpPr/>
          <p:nvPr/>
        </p:nvSpPr>
        <p:spPr>
          <a:xfrm rot="0" flipH="0" flipV="0">
            <a:off x="3662045" y="2173606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2" name="Freeform 1062"/>
          <p:cNvSpPr/>
          <p:nvPr/>
        </p:nvSpPr>
        <p:spPr>
          <a:xfrm rot="0" flipH="0" flipV="0">
            <a:off x="3910076" y="1983106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3" name="Freeform 1063"/>
          <p:cNvSpPr/>
          <p:nvPr/>
        </p:nvSpPr>
        <p:spPr>
          <a:xfrm rot="0" flipH="0" flipV="0">
            <a:off x="3910076" y="217360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4" name="Freeform 1064"/>
          <p:cNvSpPr/>
          <p:nvPr/>
        </p:nvSpPr>
        <p:spPr>
          <a:xfrm rot="0" flipH="0" flipV="0">
            <a:off x="3919601" y="2173606"/>
            <a:ext cx="238442" cy="9525"/>
          </a:xfrm>
          <a:custGeom>
            <a:pathLst>
              <a:path w="238442" h="9525">
                <a:moveTo>
                  <a:pt x="0" y="9525"/>
                </a:moveTo>
                <a:lnTo>
                  <a:pt x="238442" y="9525"/>
                </a:lnTo>
                <a:lnTo>
                  <a:pt x="2384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5" name="Freeform 1065"/>
          <p:cNvSpPr/>
          <p:nvPr/>
        </p:nvSpPr>
        <p:spPr>
          <a:xfrm rot="0" flipH="0" flipV="0">
            <a:off x="4157979" y="1983106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6" name="Freeform 1066"/>
          <p:cNvSpPr/>
          <p:nvPr/>
        </p:nvSpPr>
        <p:spPr>
          <a:xfrm rot="0" flipH="0" flipV="0">
            <a:off x="4157979" y="217360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7" name="Freeform 1067"/>
          <p:cNvSpPr/>
          <p:nvPr/>
        </p:nvSpPr>
        <p:spPr>
          <a:xfrm rot="0" flipH="0" flipV="0">
            <a:off x="4167504" y="2173606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8" name="Freeform 1068"/>
          <p:cNvSpPr/>
          <p:nvPr/>
        </p:nvSpPr>
        <p:spPr>
          <a:xfrm rot="0" flipH="0" flipV="0">
            <a:off x="4415535" y="1983106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9" name="Freeform 1069"/>
          <p:cNvSpPr/>
          <p:nvPr/>
        </p:nvSpPr>
        <p:spPr>
          <a:xfrm rot="0" flipH="0" flipV="0">
            <a:off x="4415535" y="217360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0" name="Freeform 1070"/>
          <p:cNvSpPr/>
          <p:nvPr/>
        </p:nvSpPr>
        <p:spPr>
          <a:xfrm rot="0" flipH="0" flipV="0">
            <a:off x="4425060" y="2173606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1" name="Freeform 1071"/>
          <p:cNvSpPr/>
          <p:nvPr/>
        </p:nvSpPr>
        <p:spPr>
          <a:xfrm rot="0" flipH="0" flipV="0">
            <a:off x="4672965" y="1983106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2" name="Freeform 1072"/>
          <p:cNvSpPr/>
          <p:nvPr/>
        </p:nvSpPr>
        <p:spPr>
          <a:xfrm rot="0" flipH="0" flipV="0">
            <a:off x="4672965" y="217360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3" name="Freeform 1073"/>
          <p:cNvSpPr/>
          <p:nvPr/>
        </p:nvSpPr>
        <p:spPr>
          <a:xfrm rot="0" flipH="0" flipV="0">
            <a:off x="4682490" y="2173606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4" name="Freeform 1074"/>
          <p:cNvSpPr/>
          <p:nvPr/>
        </p:nvSpPr>
        <p:spPr>
          <a:xfrm rot="0" flipH="0" flipV="0">
            <a:off x="4930521" y="1983106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5" name="Freeform 1075"/>
          <p:cNvSpPr/>
          <p:nvPr/>
        </p:nvSpPr>
        <p:spPr>
          <a:xfrm rot="0" flipH="0" flipV="0">
            <a:off x="4930521" y="217360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6" name="Freeform 1076"/>
          <p:cNvSpPr/>
          <p:nvPr/>
        </p:nvSpPr>
        <p:spPr>
          <a:xfrm rot="0" flipH="0" flipV="0">
            <a:off x="4940046" y="2173606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7" name="Freeform 1077"/>
          <p:cNvSpPr/>
          <p:nvPr/>
        </p:nvSpPr>
        <p:spPr>
          <a:xfrm rot="0" flipH="0" flipV="0">
            <a:off x="5187950" y="1983106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8" name="Freeform 1078"/>
          <p:cNvSpPr/>
          <p:nvPr/>
        </p:nvSpPr>
        <p:spPr>
          <a:xfrm rot="0" flipH="0" flipV="0">
            <a:off x="5187950" y="217360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9" name="Freeform 1079"/>
          <p:cNvSpPr/>
          <p:nvPr/>
        </p:nvSpPr>
        <p:spPr>
          <a:xfrm rot="0" flipH="0" flipV="0">
            <a:off x="5197475" y="2173606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0" name="Freeform 1080"/>
          <p:cNvSpPr/>
          <p:nvPr/>
        </p:nvSpPr>
        <p:spPr>
          <a:xfrm rot="0" flipH="0" flipV="0">
            <a:off x="5445378" y="1983106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1" name="Freeform 1081"/>
          <p:cNvSpPr/>
          <p:nvPr/>
        </p:nvSpPr>
        <p:spPr>
          <a:xfrm rot="0" flipH="0" flipV="0">
            <a:off x="5445378" y="217360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2" name="Freeform 1082"/>
          <p:cNvSpPr/>
          <p:nvPr/>
        </p:nvSpPr>
        <p:spPr>
          <a:xfrm rot="0" flipH="0" flipV="0">
            <a:off x="5454903" y="2173606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3" name="Freeform 1083"/>
          <p:cNvSpPr/>
          <p:nvPr/>
        </p:nvSpPr>
        <p:spPr>
          <a:xfrm rot="0" flipH="0" flipV="0">
            <a:off x="5702934" y="1983106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4" name="Freeform 1084"/>
          <p:cNvSpPr/>
          <p:nvPr/>
        </p:nvSpPr>
        <p:spPr>
          <a:xfrm rot="0" flipH="0" flipV="0">
            <a:off x="5702934" y="217360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5" name="Freeform 1085"/>
          <p:cNvSpPr/>
          <p:nvPr/>
        </p:nvSpPr>
        <p:spPr>
          <a:xfrm rot="0" flipH="0" flipV="0">
            <a:off x="5712459" y="2173606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6" name="Freeform 1086"/>
          <p:cNvSpPr/>
          <p:nvPr/>
        </p:nvSpPr>
        <p:spPr>
          <a:xfrm rot="0" flipH="0" flipV="0">
            <a:off x="5960490" y="1983106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7" name="Freeform 1087"/>
          <p:cNvSpPr/>
          <p:nvPr/>
        </p:nvSpPr>
        <p:spPr>
          <a:xfrm rot="0" flipH="0" flipV="0">
            <a:off x="5960490" y="217360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8" name="Freeform 1088"/>
          <p:cNvSpPr/>
          <p:nvPr/>
        </p:nvSpPr>
        <p:spPr>
          <a:xfrm rot="0" flipH="0" flipV="0">
            <a:off x="5970015" y="2173606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9" name="Freeform 1089"/>
          <p:cNvSpPr/>
          <p:nvPr/>
        </p:nvSpPr>
        <p:spPr>
          <a:xfrm rot="0" flipH="0" flipV="0">
            <a:off x="6217920" y="1983106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0" name="Freeform 1090"/>
          <p:cNvSpPr/>
          <p:nvPr/>
        </p:nvSpPr>
        <p:spPr>
          <a:xfrm rot="0" flipH="0" flipV="0">
            <a:off x="6217920" y="217360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1" name="Freeform 1091"/>
          <p:cNvSpPr/>
          <p:nvPr/>
        </p:nvSpPr>
        <p:spPr>
          <a:xfrm rot="0" flipH="0" flipV="0">
            <a:off x="6227445" y="2173606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2" name="Freeform 1092"/>
          <p:cNvSpPr/>
          <p:nvPr/>
        </p:nvSpPr>
        <p:spPr>
          <a:xfrm rot="0" flipH="0" flipV="0">
            <a:off x="6475476" y="1983106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3" name="Freeform 1093"/>
          <p:cNvSpPr/>
          <p:nvPr/>
        </p:nvSpPr>
        <p:spPr>
          <a:xfrm rot="0" flipH="0" flipV="0">
            <a:off x="6475476" y="217360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4" name="Freeform 1094"/>
          <p:cNvSpPr/>
          <p:nvPr/>
        </p:nvSpPr>
        <p:spPr>
          <a:xfrm rot="0" flipH="0" flipV="0">
            <a:off x="6485001" y="2173606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5" name="Freeform 1095"/>
          <p:cNvSpPr/>
          <p:nvPr/>
        </p:nvSpPr>
        <p:spPr>
          <a:xfrm rot="0" flipH="0" flipV="0">
            <a:off x="6732905" y="1983106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6" name="Freeform 1096"/>
          <p:cNvSpPr/>
          <p:nvPr/>
        </p:nvSpPr>
        <p:spPr>
          <a:xfrm rot="0" flipH="0" flipV="0">
            <a:off x="6732905" y="217360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7" name="Freeform 1097"/>
          <p:cNvSpPr/>
          <p:nvPr/>
        </p:nvSpPr>
        <p:spPr>
          <a:xfrm rot="0" flipH="0" flipV="0">
            <a:off x="6742430" y="2173606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8" name="Freeform 1098"/>
          <p:cNvSpPr/>
          <p:nvPr/>
        </p:nvSpPr>
        <p:spPr>
          <a:xfrm rot="0" flipH="0" flipV="0">
            <a:off x="6990333" y="1983106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9" name="Freeform 1099"/>
          <p:cNvSpPr/>
          <p:nvPr/>
        </p:nvSpPr>
        <p:spPr>
          <a:xfrm rot="0" flipH="0" flipV="0">
            <a:off x="6990333" y="217360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0" name="Freeform 1100"/>
          <p:cNvSpPr/>
          <p:nvPr/>
        </p:nvSpPr>
        <p:spPr>
          <a:xfrm rot="0" flipH="0" flipV="0">
            <a:off x="6999858" y="2173606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1" name="Freeform 1101"/>
          <p:cNvSpPr/>
          <p:nvPr/>
        </p:nvSpPr>
        <p:spPr>
          <a:xfrm rot="0" flipH="0" flipV="0">
            <a:off x="7247890" y="1983106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2" name="Freeform 1102"/>
          <p:cNvSpPr/>
          <p:nvPr/>
        </p:nvSpPr>
        <p:spPr>
          <a:xfrm rot="0" flipH="0" flipV="0">
            <a:off x="7247890" y="217360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3" name="Freeform 1103"/>
          <p:cNvSpPr/>
          <p:nvPr/>
        </p:nvSpPr>
        <p:spPr>
          <a:xfrm rot="0" flipH="0" flipV="0">
            <a:off x="7257415" y="2173606"/>
            <a:ext cx="228917" cy="9525"/>
          </a:xfrm>
          <a:custGeom>
            <a:pathLst>
              <a:path w="228917" h="9525">
                <a:moveTo>
                  <a:pt x="0" y="9525"/>
                </a:moveTo>
                <a:lnTo>
                  <a:pt x="228917" y="9525"/>
                </a:lnTo>
                <a:lnTo>
                  <a:pt x="22891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4" name="Freeform 1104"/>
          <p:cNvSpPr/>
          <p:nvPr/>
        </p:nvSpPr>
        <p:spPr>
          <a:xfrm rot="0" flipH="0" flipV="0">
            <a:off x="7486395" y="1983106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5" name="Freeform 1105"/>
          <p:cNvSpPr/>
          <p:nvPr/>
        </p:nvSpPr>
        <p:spPr>
          <a:xfrm rot="0" flipH="0" flipV="0">
            <a:off x="7486395" y="217360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6" name="Freeform 1106"/>
          <p:cNvSpPr/>
          <p:nvPr/>
        </p:nvSpPr>
        <p:spPr>
          <a:xfrm rot="0" flipH="0" flipV="0">
            <a:off x="7486395" y="217360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7" name="Freeform 1107"/>
          <p:cNvSpPr/>
          <p:nvPr/>
        </p:nvSpPr>
        <p:spPr>
          <a:xfrm rot="0" flipH="0" flipV="0">
            <a:off x="2107564" y="222148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8" name="Freeform 1108"/>
          <p:cNvSpPr/>
          <p:nvPr/>
        </p:nvSpPr>
        <p:spPr>
          <a:xfrm rot="0" flipH="0" flipV="0">
            <a:off x="2107564" y="222148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9" name="Freeform 1109"/>
          <p:cNvSpPr/>
          <p:nvPr/>
        </p:nvSpPr>
        <p:spPr>
          <a:xfrm rot="0" flipH="0" flipV="0">
            <a:off x="2117089" y="222148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0" name="Freeform 1110"/>
          <p:cNvSpPr/>
          <p:nvPr/>
        </p:nvSpPr>
        <p:spPr>
          <a:xfrm rot="0" flipH="0" flipV="0">
            <a:off x="2365120" y="222148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1" name="Freeform 1111"/>
          <p:cNvSpPr/>
          <p:nvPr/>
        </p:nvSpPr>
        <p:spPr>
          <a:xfrm rot="0" flipH="0" flipV="0">
            <a:off x="2374645" y="222148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2" name="Freeform 1112"/>
          <p:cNvSpPr/>
          <p:nvPr/>
        </p:nvSpPr>
        <p:spPr>
          <a:xfrm rot="0" flipH="0" flipV="0">
            <a:off x="2622550" y="222148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3" name="Freeform 1113"/>
          <p:cNvSpPr/>
          <p:nvPr/>
        </p:nvSpPr>
        <p:spPr>
          <a:xfrm rot="0" flipH="0" flipV="0">
            <a:off x="2632075" y="222148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4" name="Freeform 1114"/>
          <p:cNvSpPr/>
          <p:nvPr/>
        </p:nvSpPr>
        <p:spPr>
          <a:xfrm rot="0" flipH="0" flipV="0">
            <a:off x="2880105" y="222148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5" name="Freeform 1115"/>
          <p:cNvSpPr/>
          <p:nvPr/>
        </p:nvSpPr>
        <p:spPr>
          <a:xfrm rot="0" flipH="0" flipV="0">
            <a:off x="2889630" y="222148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6" name="Freeform 1116"/>
          <p:cNvSpPr/>
          <p:nvPr/>
        </p:nvSpPr>
        <p:spPr>
          <a:xfrm rot="0" flipH="0" flipV="0">
            <a:off x="3137535" y="222148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7" name="Freeform 1117"/>
          <p:cNvSpPr/>
          <p:nvPr/>
        </p:nvSpPr>
        <p:spPr>
          <a:xfrm rot="0" flipH="0" flipV="0">
            <a:off x="3147060" y="222148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8" name="Freeform 1118"/>
          <p:cNvSpPr/>
          <p:nvPr/>
        </p:nvSpPr>
        <p:spPr>
          <a:xfrm rot="0" flipH="0" flipV="0">
            <a:off x="3395090" y="222148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9" name="Freeform 1119"/>
          <p:cNvSpPr/>
          <p:nvPr/>
        </p:nvSpPr>
        <p:spPr>
          <a:xfrm rot="0" flipH="0" flipV="0">
            <a:off x="3404615" y="222148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0" name="Freeform 1120"/>
          <p:cNvSpPr/>
          <p:nvPr/>
        </p:nvSpPr>
        <p:spPr>
          <a:xfrm rot="0" flipH="0" flipV="0">
            <a:off x="3652520" y="222148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1" name="Freeform 1121"/>
          <p:cNvSpPr/>
          <p:nvPr/>
        </p:nvSpPr>
        <p:spPr>
          <a:xfrm rot="0" flipH="0" flipV="0">
            <a:off x="3662045" y="222148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2" name="Freeform 1122"/>
          <p:cNvSpPr/>
          <p:nvPr/>
        </p:nvSpPr>
        <p:spPr>
          <a:xfrm rot="0" flipH="0" flipV="0">
            <a:off x="3910076" y="222148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3" name="Freeform 1123"/>
          <p:cNvSpPr/>
          <p:nvPr/>
        </p:nvSpPr>
        <p:spPr>
          <a:xfrm rot="0" flipH="0" flipV="0">
            <a:off x="3919601" y="2221484"/>
            <a:ext cx="238442" cy="9525"/>
          </a:xfrm>
          <a:custGeom>
            <a:pathLst>
              <a:path w="238442" h="9525">
                <a:moveTo>
                  <a:pt x="0" y="9525"/>
                </a:moveTo>
                <a:lnTo>
                  <a:pt x="238442" y="9525"/>
                </a:lnTo>
                <a:lnTo>
                  <a:pt x="2384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4" name="Freeform 1124"/>
          <p:cNvSpPr/>
          <p:nvPr/>
        </p:nvSpPr>
        <p:spPr>
          <a:xfrm rot="0" flipH="0" flipV="0">
            <a:off x="4157979" y="222148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5" name="Freeform 1125"/>
          <p:cNvSpPr/>
          <p:nvPr/>
        </p:nvSpPr>
        <p:spPr>
          <a:xfrm rot="0" flipH="0" flipV="0">
            <a:off x="4167504" y="222148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6" name="Freeform 1126"/>
          <p:cNvSpPr/>
          <p:nvPr/>
        </p:nvSpPr>
        <p:spPr>
          <a:xfrm rot="0" flipH="0" flipV="0">
            <a:off x="4415535" y="222148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7" name="Freeform 1127"/>
          <p:cNvSpPr/>
          <p:nvPr/>
        </p:nvSpPr>
        <p:spPr>
          <a:xfrm rot="0" flipH="0" flipV="0">
            <a:off x="4425060" y="222148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8" name="Freeform 1128"/>
          <p:cNvSpPr/>
          <p:nvPr/>
        </p:nvSpPr>
        <p:spPr>
          <a:xfrm rot="0" flipH="0" flipV="0">
            <a:off x="4672965" y="222148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9" name="Freeform 1129"/>
          <p:cNvSpPr/>
          <p:nvPr/>
        </p:nvSpPr>
        <p:spPr>
          <a:xfrm rot="0" flipH="0" flipV="0">
            <a:off x="4682490" y="222148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0" name="Freeform 1130"/>
          <p:cNvSpPr/>
          <p:nvPr/>
        </p:nvSpPr>
        <p:spPr>
          <a:xfrm rot="0" flipH="0" flipV="0">
            <a:off x="4930521" y="222148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1" name="Freeform 1131"/>
          <p:cNvSpPr/>
          <p:nvPr/>
        </p:nvSpPr>
        <p:spPr>
          <a:xfrm rot="0" flipH="0" flipV="0">
            <a:off x="4940046" y="222148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2" name="Freeform 1132"/>
          <p:cNvSpPr/>
          <p:nvPr/>
        </p:nvSpPr>
        <p:spPr>
          <a:xfrm rot="0" flipH="0" flipV="0">
            <a:off x="5187950" y="222148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3" name="Freeform 1133"/>
          <p:cNvSpPr/>
          <p:nvPr/>
        </p:nvSpPr>
        <p:spPr>
          <a:xfrm rot="0" flipH="0" flipV="0">
            <a:off x="5197475" y="222148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4" name="Freeform 1134"/>
          <p:cNvSpPr/>
          <p:nvPr/>
        </p:nvSpPr>
        <p:spPr>
          <a:xfrm rot="0" flipH="0" flipV="0">
            <a:off x="5445378" y="222148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5" name="Freeform 1135"/>
          <p:cNvSpPr/>
          <p:nvPr/>
        </p:nvSpPr>
        <p:spPr>
          <a:xfrm rot="0" flipH="0" flipV="0">
            <a:off x="5454903" y="222148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6" name="Freeform 1136"/>
          <p:cNvSpPr/>
          <p:nvPr/>
        </p:nvSpPr>
        <p:spPr>
          <a:xfrm rot="0" flipH="0" flipV="0">
            <a:off x="5702934" y="222148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7" name="Freeform 1137"/>
          <p:cNvSpPr/>
          <p:nvPr/>
        </p:nvSpPr>
        <p:spPr>
          <a:xfrm rot="0" flipH="0" flipV="0">
            <a:off x="5712459" y="222148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8" name="Freeform 1138"/>
          <p:cNvSpPr/>
          <p:nvPr/>
        </p:nvSpPr>
        <p:spPr>
          <a:xfrm rot="0" flipH="0" flipV="0">
            <a:off x="5960490" y="222148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9" name="Freeform 1139"/>
          <p:cNvSpPr/>
          <p:nvPr/>
        </p:nvSpPr>
        <p:spPr>
          <a:xfrm rot="0" flipH="0" flipV="0">
            <a:off x="5970015" y="222148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0" name="Freeform 1140"/>
          <p:cNvSpPr/>
          <p:nvPr/>
        </p:nvSpPr>
        <p:spPr>
          <a:xfrm rot="0" flipH="0" flipV="0">
            <a:off x="6217920" y="222148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1" name="Freeform 1141"/>
          <p:cNvSpPr/>
          <p:nvPr/>
        </p:nvSpPr>
        <p:spPr>
          <a:xfrm rot="0" flipH="0" flipV="0">
            <a:off x="6227445" y="222148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2" name="Freeform 1142"/>
          <p:cNvSpPr/>
          <p:nvPr/>
        </p:nvSpPr>
        <p:spPr>
          <a:xfrm rot="0" flipH="0" flipV="0">
            <a:off x="6475476" y="222148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3" name="Freeform 1143"/>
          <p:cNvSpPr/>
          <p:nvPr/>
        </p:nvSpPr>
        <p:spPr>
          <a:xfrm rot="0" flipH="0" flipV="0">
            <a:off x="6485001" y="222148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4" name="Freeform 1144"/>
          <p:cNvSpPr/>
          <p:nvPr/>
        </p:nvSpPr>
        <p:spPr>
          <a:xfrm rot="0" flipH="0" flipV="0">
            <a:off x="6732905" y="222148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5" name="Freeform 1145"/>
          <p:cNvSpPr/>
          <p:nvPr/>
        </p:nvSpPr>
        <p:spPr>
          <a:xfrm rot="0" flipH="0" flipV="0">
            <a:off x="6742430" y="222148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6" name="Freeform 1146"/>
          <p:cNvSpPr/>
          <p:nvPr/>
        </p:nvSpPr>
        <p:spPr>
          <a:xfrm rot="0" flipH="0" flipV="0">
            <a:off x="6990333" y="222148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7" name="Freeform 1147"/>
          <p:cNvSpPr/>
          <p:nvPr/>
        </p:nvSpPr>
        <p:spPr>
          <a:xfrm rot="0" flipH="0" flipV="0">
            <a:off x="6999858" y="222148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8" name="Freeform 1148"/>
          <p:cNvSpPr/>
          <p:nvPr/>
        </p:nvSpPr>
        <p:spPr>
          <a:xfrm rot="0" flipH="0" flipV="0">
            <a:off x="7247890" y="222148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9" name="Freeform 1149"/>
          <p:cNvSpPr/>
          <p:nvPr/>
        </p:nvSpPr>
        <p:spPr>
          <a:xfrm rot="0" flipH="0" flipV="0">
            <a:off x="7257415" y="2221484"/>
            <a:ext cx="238442" cy="9525"/>
          </a:xfrm>
          <a:custGeom>
            <a:pathLst>
              <a:path w="238442" h="9525">
                <a:moveTo>
                  <a:pt x="0" y="9525"/>
                </a:moveTo>
                <a:lnTo>
                  <a:pt x="238442" y="9525"/>
                </a:lnTo>
                <a:lnTo>
                  <a:pt x="2384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0" name="Freeform 1150"/>
          <p:cNvSpPr/>
          <p:nvPr/>
        </p:nvSpPr>
        <p:spPr>
          <a:xfrm rot="0" flipH="0" flipV="0">
            <a:off x="7495920" y="222148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1" name="Freeform 1151"/>
          <p:cNvSpPr/>
          <p:nvPr/>
        </p:nvSpPr>
        <p:spPr>
          <a:xfrm rot="0" flipH="0" flipV="0">
            <a:off x="7495920" y="222148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2" name="Freeform 1152"/>
          <p:cNvSpPr/>
          <p:nvPr/>
        </p:nvSpPr>
        <p:spPr>
          <a:xfrm rot="0" flipH="0" flipV="0">
            <a:off x="2107564" y="223100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3" name="Freeform 1153"/>
          <p:cNvSpPr/>
          <p:nvPr/>
        </p:nvSpPr>
        <p:spPr>
          <a:xfrm rot="0" flipH="0" flipV="0">
            <a:off x="2365120" y="223100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4" name="Freeform 1154"/>
          <p:cNvSpPr/>
          <p:nvPr/>
        </p:nvSpPr>
        <p:spPr>
          <a:xfrm rot="0" flipH="0" flipV="0">
            <a:off x="2622550" y="223100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5" name="Freeform 1155"/>
          <p:cNvSpPr/>
          <p:nvPr/>
        </p:nvSpPr>
        <p:spPr>
          <a:xfrm rot="0" flipH="0" flipV="0">
            <a:off x="2880105" y="223100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6" name="Freeform 1156"/>
          <p:cNvSpPr/>
          <p:nvPr/>
        </p:nvSpPr>
        <p:spPr>
          <a:xfrm rot="0" flipH="0" flipV="0">
            <a:off x="3137535" y="223100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7" name="Freeform 1157"/>
          <p:cNvSpPr/>
          <p:nvPr/>
        </p:nvSpPr>
        <p:spPr>
          <a:xfrm rot="0" flipH="0" flipV="0">
            <a:off x="3395090" y="223100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8" name="Freeform 1158"/>
          <p:cNvSpPr/>
          <p:nvPr/>
        </p:nvSpPr>
        <p:spPr>
          <a:xfrm rot="0" flipH="0" flipV="0">
            <a:off x="3652520" y="223100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9" name="Freeform 1159"/>
          <p:cNvSpPr/>
          <p:nvPr/>
        </p:nvSpPr>
        <p:spPr>
          <a:xfrm rot="0" flipH="0" flipV="0">
            <a:off x="3910076" y="223100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0" name="Freeform 1160"/>
          <p:cNvSpPr/>
          <p:nvPr/>
        </p:nvSpPr>
        <p:spPr>
          <a:xfrm rot="0" flipH="0" flipV="0">
            <a:off x="4157979" y="223100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1" name="Freeform 1161"/>
          <p:cNvSpPr/>
          <p:nvPr/>
        </p:nvSpPr>
        <p:spPr>
          <a:xfrm rot="0" flipH="0" flipV="0">
            <a:off x="4415535" y="223100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2" name="Freeform 1162"/>
          <p:cNvSpPr/>
          <p:nvPr/>
        </p:nvSpPr>
        <p:spPr>
          <a:xfrm rot="0" flipH="0" flipV="0">
            <a:off x="4672965" y="223100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3" name="Freeform 1163"/>
          <p:cNvSpPr/>
          <p:nvPr/>
        </p:nvSpPr>
        <p:spPr>
          <a:xfrm rot="0" flipH="0" flipV="0">
            <a:off x="4930521" y="223100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4" name="Freeform 1164"/>
          <p:cNvSpPr/>
          <p:nvPr/>
        </p:nvSpPr>
        <p:spPr>
          <a:xfrm rot="0" flipH="0" flipV="0">
            <a:off x="5187950" y="223100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5" name="Freeform 1165"/>
          <p:cNvSpPr/>
          <p:nvPr/>
        </p:nvSpPr>
        <p:spPr>
          <a:xfrm rot="0" flipH="0" flipV="0">
            <a:off x="5445378" y="223100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6" name="Freeform 1166"/>
          <p:cNvSpPr/>
          <p:nvPr/>
        </p:nvSpPr>
        <p:spPr>
          <a:xfrm rot="0" flipH="0" flipV="0">
            <a:off x="5702934" y="223100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7" name="Freeform 1167"/>
          <p:cNvSpPr/>
          <p:nvPr/>
        </p:nvSpPr>
        <p:spPr>
          <a:xfrm rot="0" flipH="0" flipV="0">
            <a:off x="5960490" y="223100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8" name="Freeform 1168"/>
          <p:cNvSpPr/>
          <p:nvPr/>
        </p:nvSpPr>
        <p:spPr>
          <a:xfrm rot="0" flipH="0" flipV="0">
            <a:off x="6217920" y="223100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9" name="Freeform 1169"/>
          <p:cNvSpPr/>
          <p:nvPr/>
        </p:nvSpPr>
        <p:spPr>
          <a:xfrm rot="0" flipH="0" flipV="0">
            <a:off x="6475476" y="223100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0" name="Freeform 1170"/>
          <p:cNvSpPr/>
          <p:nvPr/>
        </p:nvSpPr>
        <p:spPr>
          <a:xfrm rot="0" flipH="0" flipV="0">
            <a:off x="6732905" y="223100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1" name="Freeform 1171"/>
          <p:cNvSpPr/>
          <p:nvPr/>
        </p:nvSpPr>
        <p:spPr>
          <a:xfrm rot="0" flipH="0" flipV="0">
            <a:off x="6990333" y="223100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2" name="Freeform 1172"/>
          <p:cNvSpPr/>
          <p:nvPr/>
        </p:nvSpPr>
        <p:spPr>
          <a:xfrm rot="0" flipH="0" flipV="0">
            <a:off x="7247890" y="223100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3" name="Freeform 1173"/>
          <p:cNvSpPr/>
          <p:nvPr/>
        </p:nvSpPr>
        <p:spPr>
          <a:xfrm rot="0" flipH="0" flipV="0">
            <a:off x="7495920" y="2231009"/>
            <a:ext cx="9525" cy="190500"/>
          </a:xfrm>
          <a:custGeom>
            <a:pathLst>
              <a:path w="9525" h="190500">
                <a:moveTo>
                  <a:pt x="0" y="190500"/>
                </a:moveTo>
                <a:lnTo>
                  <a:pt x="9525" y="190500"/>
                </a:lnTo>
                <a:lnTo>
                  <a:pt x="9525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4" name="Freeform 1174"/>
          <p:cNvSpPr/>
          <p:nvPr/>
        </p:nvSpPr>
        <p:spPr>
          <a:xfrm rot="0" flipH="0" flipV="0">
            <a:off x="2107564" y="242150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5" name="Freeform 1175"/>
          <p:cNvSpPr/>
          <p:nvPr/>
        </p:nvSpPr>
        <p:spPr>
          <a:xfrm rot="0" flipH="0" flipV="0">
            <a:off x="2117089" y="242150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6" name="Freeform 1176"/>
          <p:cNvSpPr/>
          <p:nvPr/>
        </p:nvSpPr>
        <p:spPr>
          <a:xfrm rot="0" flipH="0" flipV="0">
            <a:off x="2365120" y="242150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7" name="Freeform 1177"/>
          <p:cNvSpPr/>
          <p:nvPr/>
        </p:nvSpPr>
        <p:spPr>
          <a:xfrm rot="0" flipH="0" flipV="0">
            <a:off x="2374645" y="242150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8" name="Freeform 1178"/>
          <p:cNvSpPr/>
          <p:nvPr/>
        </p:nvSpPr>
        <p:spPr>
          <a:xfrm rot="0" flipH="0" flipV="0">
            <a:off x="2622550" y="242150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9" name="Freeform 1179"/>
          <p:cNvSpPr/>
          <p:nvPr/>
        </p:nvSpPr>
        <p:spPr>
          <a:xfrm rot="0" flipH="0" flipV="0">
            <a:off x="2632075" y="242150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0" name="Freeform 1180"/>
          <p:cNvSpPr/>
          <p:nvPr/>
        </p:nvSpPr>
        <p:spPr>
          <a:xfrm rot="0" flipH="0" flipV="0">
            <a:off x="2880105" y="242150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1" name="Freeform 1181"/>
          <p:cNvSpPr/>
          <p:nvPr/>
        </p:nvSpPr>
        <p:spPr>
          <a:xfrm rot="0" flipH="0" flipV="0">
            <a:off x="2889630" y="242150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2" name="Freeform 1182"/>
          <p:cNvSpPr/>
          <p:nvPr/>
        </p:nvSpPr>
        <p:spPr>
          <a:xfrm rot="0" flipH="0" flipV="0">
            <a:off x="3137535" y="242150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3" name="Freeform 1183"/>
          <p:cNvSpPr/>
          <p:nvPr/>
        </p:nvSpPr>
        <p:spPr>
          <a:xfrm rot="0" flipH="0" flipV="0">
            <a:off x="3147060" y="242150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4" name="Freeform 1184"/>
          <p:cNvSpPr/>
          <p:nvPr/>
        </p:nvSpPr>
        <p:spPr>
          <a:xfrm rot="0" flipH="0" flipV="0">
            <a:off x="3395090" y="242150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5" name="Freeform 1185"/>
          <p:cNvSpPr/>
          <p:nvPr/>
        </p:nvSpPr>
        <p:spPr>
          <a:xfrm rot="0" flipH="0" flipV="0">
            <a:off x="3404615" y="242150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6" name="Freeform 1186"/>
          <p:cNvSpPr/>
          <p:nvPr/>
        </p:nvSpPr>
        <p:spPr>
          <a:xfrm rot="0" flipH="0" flipV="0">
            <a:off x="3652520" y="242150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7" name="Freeform 1187"/>
          <p:cNvSpPr/>
          <p:nvPr/>
        </p:nvSpPr>
        <p:spPr>
          <a:xfrm rot="0" flipH="0" flipV="0">
            <a:off x="3662045" y="242150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8" name="Freeform 1188"/>
          <p:cNvSpPr/>
          <p:nvPr/>
        </p:nvSpPr>
        <p:spPr>
          <a:xfrm rot="0" flipH="0" flipV="0">
            <a:off x="3910076" y="242150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9" name="Freeform 1189"/>
          <p:cNvSpPr/>
          <p:nvPr/>
        </p:nvSpPr>
        <p:spPr>
          <a:xfrm rot="0" flipH="0" flipV="0">
            <a:off x="3919601" y="2421509"/>
            <a:ext cx="238442" cy="9525"/>
          </a:xfrm>
          <a:custGeom>
            <a:pathLst>
              <a:path w="238442" h="9525">
                <a:moveTo>
                  <a:pt x="0" y="9525"/>
                </a:moveTo>
                <a:lnTo>
                  <a:pt x="238442" y="9525"/>
                </a:lnTo>
                <a:lnTo>
                  <a:pt x="2384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0" name="Freeform 1190"/>
          <p:cNvSpPr/>
          <p:nvPr/>
        </p:nvSpPr>
        <p:spPr>
          <a:xfrm rot="0" flipH="0" flipV="0">
            <a:off x="4157979" y="242150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1" name="Freeform 1191"/>
          <p:cNvSpPr/>
          <p:nvPr/>
        </p:nvSpPr>
        <p:spPr>
          <a:xfrm rot="0" flipH="0" flipV="0">
            <a:off x="4167504" y="242150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2" name="Freeform 1192"/>
          <p:cNvSpPr/>
          <p:nvPr/>
        </p:nvSpPr>
        <p:spPr>
          <a:xfrm rot="0" flipH="0" flipV="0">
            <a:off x="4415535" y="242150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3" name="Freeform 1193"/>
          <p:cNvSpPr/>
          <p:nvPr/>
        </p:nvSpPr>
        <p:spPr>
          <a:xfrm rot="0" flipH="0" flipV="0">
            <a:off x="4425060" y="242150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4" name="Freeform 1194"/>
          <p:cNvSpPr/>
          <p:nvPr/>
        </p:nvSpPr>
        <p:spPr>
          <a:xfrm rot="0" flipH="0" flipV="0">
            <a:off x="4672965" y="242150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5" name="Freeform 1195"/>
          <p:cNvSpPr/>
          <p:nvPr/>
        </p:nvSpPr>
        <p:spPr>
          <a:xfrm rot="0" flipH="0" flipV="0">
            <a:off x="4682490" y="242150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6" name="Freeform 1196"/>
          <p:cNvSpPr/>
          <p:nvPr/>
        </p:nvSpPr>
        <p:spPr>
          <a:xfrm rot="0" flipH="0" flipV="0">
            <a:off x="4930521" y="242150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7" name="Freeform 1197"/>
          <p:cNvSpPr/>
          <p:nvPr/>
        </p:nvSpPr>
        <p:spPr>
          <a:xfrm rot="0" flipH="0" flipV="0">
            <a:off x="4940046" y="242150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8" name="Freeform 1198"/>
          <p:cNvSpPr/>
          <p:nvPr/>
        </p:nvSpPr>
        <p:spPr>
          <a:xfrm rot="0" flipH="0" flipV="0">
            <a:off x="5187950" y="242150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9" name="Freeform 1199"/>
          <p:cNvSpPr/>
          <p:nvPr/>
        </p:nvSpPr>
        <p:spPr>
          <a:xfrm rot="0" flipH="0" flipV="0">
            <a:off x="5197475" y="242150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0" name="Freeform 1200"/>
          <p:cNvSpPr/>
          <p:nvPr/>
        </p:nvSpPr>
        <p:spPr>
          <a:xfrm rot="0" flipH="0" flipV="0">
            <a:off x="5445378" y="242150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1" name="Freeform 1201"/>
          <p:cNvSpPr/>
          <p:nvPr/>
        </p:nvSpPr>
        <p:spPr>
          <a:xfrm rot="0" flipH="0" flipV="0">
            <a:off x="5454903" y="242150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2" name="Freeform 1202"/>
          <p:cNvSpPr/>
          <p:nvPr/>
        </p:nvSpPr>
        <p:spPr>
          <a:xfrm rot="0" flipH="0" flipV="0">
            <a:off x="5702934" y="242150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3" name="Freeform 1203"/>
          <p:cNvSpPr/>
          <p:nvPr/>
        </p:nvSpPr>
        <p:spPr>
          <a:xfrm rot="0" flipH="0" flipV="0">
            <a:off x="5712459" y="242150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4" name="Freeform 1204"/>
          <p:cNvSpPr/>
          <p:nvPr/>
        </p:nvSpPr>
        <p:spPr>
          <a:xfrm rot="0" flipH="0" flipV="0">
            <a:off x="5960490" y="242150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5" name="Freeform 1205"/>
          <p:cNvSpPr/>
          <p:nvPr/>
        </p:nvSpPr>
        <p:spPr>
          <a:xfrm rot="0" flipH="0" flipV="0">
            <a:off x="5970015" y="242150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6" name="Freeform 1206"/>
          <p:cNvSpPr/>
          <p:nvPr/>
        </p:nvSpPr>
        <p:spPr>
          <a:xfrm rot="0" flipH="0" flipV="0">
            <a:off x="6217920" y="242150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7" name="Freeform 1207"/>
          <p:cNvSpPr/>
          <p:nvPr/>
        </p:nvSpPr>
        <p:spPr>
          <a:xfrm rot="0" flipH="0" flipV="0">
            <a:off x="6227445" y="242150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8" name="Freeform 1208"/>
          <p:cNvSpPr/>
          <p:nvPr/>
        </p:nvSpPr>
        <p:spPr>
          <a:xfrm rot="0" flipH="0" flipV="0">
            <a:off x="6475476" y="242150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9" name="Freeform 1209"/>
          <p:cNvSpPr/>
          <p:nvPr/>
        </p:nvSpPr>
        <p:spPr>
          <a:xfrm rot="0" flipH="0" flipV="0">
            <a:off x="6485001" y="242150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0" name="Freeform 1210"/>
          <p:cNvSpPr/>
          <p:nvPr/>
        </p:nvSpPr>
        <p:spPr>
          <a:xfrm rot="0" flipH="0" flipV="0">
            <a:off x="6732905" y="242150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1" name="Freeform 1211"/>
          <p:cNvSpPr/>
          <p:nvPr/>
        </p:nvSpPr>
        <p:spPr>
          <a:xfrm rot="0" flipH="0" flipV="0">
            <a:off x="6742430" y="242150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2" name="Freeform 1212"/>
          <p:cNvSpPr/>
          <p:nvPr/>
        </p:nvSpPr>
        <p:spPr>
          <a:xfrm rot="0" flipH="0" flipV="0">
            <a:off x="6990333" y="242150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3" name="Freeform 1213"/>
          <p:cNvSpPr/>
          <p:nvPr/>
        </p:nvSpPr>
        <p:spPr>
          <a:xfrm rot="0" flipH="0" flipV="0">
            <a:off x="6999858" y="242150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4" name="Freeform 1214"/>
          <p:cNvSpPr/>
          <p:nvPr/>
        </p:nvSpPr>
        <p:spPr>
          <a:xfrm rot="0" flipH="0" flipV="0">
            <a:off x="7247890" y="242150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5" name="Freeform 1215"/>
          <p:cNvSpPr/>
          <p:nvPr/>
        </p:nvSpPr>
        <p:spPr>
          <a:xfrm rot="0" flipH="0" flipV="0">
            <a:off x="7257415" y="2421509"/>
            <a:ext cx="238442" cy="9525"/>
          </a:xfrm>
          <a:custGeom>
            <a:pathLst>
              <a:path w="238442" h="9525">
                <a:moveTo>
                  <a:pt x="0" y="9525"/>
                </a:moveTo>
                <a:lnTo>
                  <a:pt x="238442" y="9525"/>
                </a:lnTo>
                <a:lnTo>
                  <a:pt x="2384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6" name="Freeform 1216"/>
          <p:cNvSpPr/>
          <p:nvPr/>
        </p:nvSpPr>
        <p:spPr>
          <a:xfrm rot="0" flipH="0" flipV="0">
            <a:off x="7495920" y="242150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7" name="Freeform 1217"/>
          <p:cNvSpPr/>
          <p:nvPr/>
        </p:nvSpPr>
        <p:spPr>
          <a:xfrm rot="0" flipH="0" flipV="0">
            <a:off x="2107564" y="243109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8" name="Freeform 1218"/>
          <p:cNvSpPr/>
          <p:nvPr/>
        </p:nvSpPr>
        <p:spPr>
          <a:xfrm rot="0" flipH="0" flipV="0">
            <a:off x="2365120" y="243109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9" name="Freeform 1219"/>
          <p:cNvSpPr/>
          <p:nvPr/>
        </p:nvSpPr>
        <p:spPr>
          <a:xfrm rot="0" flipH="0" flipV="0">
            <a:off x="2622550" y="243109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0" name="Freeform 1220"/>
          <p:cNvSpPr/>
          <p:nvPr/>
        </p:nvSpPr>
        <p:spPr>
          <a:xfrm rot="0" flipH="0" flipV="0">
            <a:off x="2880105" y="243109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1" name="Freeform 1221"/>
          <p:cNvSpPr/>
          <p:nvPr/>
        </p:nvSpPr>
        <p:spPr>
          <a:xfrm rot="0" flipH="0" flipV="0">
            <a:off x="3137535" y="243109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2" name="Freeform 1222"/>
          <p:cNvSpPr/>
          <p:nvPr/>
        </p:nvSpPr>
        <p:spPr>
          <a:xfrm rot="0" flipH="0" flipV="0">
            <a:off x="3395090" y="243109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3" name="Freeform 1223"/>
          <p:cNvSpPr/>
          <p:nvPr/>
        </p:nvSpPr>
        <p:spPr>
          <a:xfrm rot="0" flipH="0" flipV="0">
            <a:off x="3652520" y="243109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4" name="Freeform 1224"/>
          <p:cNvSpPr/>
          <p:nvPr/>
        </p:nvSpPr>
        <p:spPr>
          <a:xfrm rot="0" flipH="0" flipV="0">
            <a:off x="3910076" y="243109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5" name="Freeform 1225"/>
          <p:cNvSpPr/>
          <p:nvPr/>
        </p:nvSpPr>
        <p:spPr>
          <a:xfrm rot="0" flipH="0" flipV="0">
            <a:off x="4157979" y="243109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6" name="Freeform 1226"/>
          <p:cNvSpPr/>
          <p:nvPr/>
        </p:nvSpPr>
        <p:spPr>
          <a:xfrm rot="0" flipH="0" flipV="0">
            <a:off x="4415535" y="243109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7" name="Freeform 1227"/>
          <p:cNvSpPr/>
          <p:nvPr/>
        </p:nvSpPr>
        <p:spPr>
          <a:xfrm rot="0" flipH="0" flipV="0">
            <a:off x="4672965" y="243109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8" name="Freeform 1228"/>
          <p:cNvSpPr/>
          <p:nvPr/>
        </p:nvSpPr>
        <p:spPr>
          <a:xfrm rot="0" flipH="0" flipV="0">
            <a:off x="4930521" y="243109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9" name="Freeform 1229"/>
          <p:cNvSpPr/>
          <p:nvPr/>
        </p:nvSpPr>
        <p:spPr>
          <a:xfrm rot="0" flipH="0" flipV="0">
            <a:off x="5187950" y="243109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0" name="Freeform 1230"/>
          <p:cNvSpPr/>
          <p:nvPr/>
        </p:nvSpPr>
        <p:spPr>
          <a:xfrm rot="0" flipH="0" flipV="0">
            <a:off x="5445378" y="243109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1" name="Freeform 1231"/>
          <p:cNvSpPr/>
          <p:nvPr/>
        </p:nvSpPr>
        <p:spPr>
          <a:xfrm rot="0" flipH="0" flipV="0">
            <a:off x="5702934" y="243109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2" name="Freeform 1232"/>
          <p:cNvSpPr/>
          <p:nvPr/>
        </p:nvSpPr>
        <p:spPr>
          <a:xfrm rot="0" flipH="0" flipV="0">
            <a:off x="5960490" y="243109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3" name="Freeform 1233"/>
          <p:cNvSpPr/>
          <p:nvPr/>
        </p:nvSpPr>
        <p:spPr>
          <a:xfrm rot="0" flipH="0" flipV="0">
            <a:off x="6217920" y="243109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4" name="Freeform 1234"/>
          <p:cNvSpPr/>
          <p:nvPr/>
        </p:nvSpPr>
        <p:spPr>
          <a:xfrm rot="0" flipH="0" flipV="0">
            <a:off x="6475476" y="243109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5" name="Freeform 1235"/>
          <p:cNvSpPr/>
          <p:nvPr/>
        </p:nvSpPr>
        <p:spPr>
          <a:xfrm rot="0" flipH="0" flipV="0">
            <a:off x="6732905" y="243109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6" name="Freeform 1236"/>
          <p:cNvSpPr/>
          <p:nvPr/>
        </p:nvSpPr>
        <p:spPr>
          <a:xfrm rot="0" flipH="0" flipV="0">
            <a:off x="6990333" y="243109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7" name="Freeform 1237"/>
          <p:cNvSpPr/>
          <p:nvPr/>
        </p:nvSpPr>
        <p:spPr>
          <a:xfrm rot="0" flipH="0" flipV="0">
            <a:off x="7247890" y="243109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8" name="Freeform 1238"/>
          <p:cNvSpPr/>
          <p:nvPr/>
        </p:nvSpPr>
        <p:spPr>
          <a:xfrm rot="0" flipH="0" flipV="0">
            <a:off x="7495920" y="2431098"/>
            <a:ext cx="9525" cy="181293"/>
          </a:xfrm>
          <a:custGeom>
            <a:pathLst>
              <a:path w="9525" h="181293">
                <a:moveTo>
                  <a:pt x="0" y="181293"/>
                </a:moveTo>
                <a:lnTo>
                  <a:pt x="9525" y="181293"/>
                </a:lnTo>
                <a:lnTo>
                  <a:pt x="9525" y="0"/>
                </a:lnTo>
                <a:lnTo>
                  <a:pt x="0" y="0"/>
                </a:lnTo>
                <a:lnTo>
                  <a:pt x="0" y="18129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9" name="Freeform 1239"/>
          <p:cNvSpPr/>
          <p:nvPr/>
        </p:nvSpPr>
        <p:spPr>
          <a:xfrm rot="0" flipH="0" flipV="0">
            <a:off x="2107564" y="26123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0" name="Freeform 1240"/>
          <p:cNvSpPr/>
          <p:nvPr/>
        </p:nvSpPr>
        <p:spPr>
          <a:xfrm rot="0" flipH="0" flipV="0">
            <a:off x="2117089" y="261239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1" name="Freeform 1241"/>
          <p:cNvSpPr/>
          <p:nvPr/>
        </p:nvSpPr>
        <p:spPr>
          <a:xfrm rot="0" flipH="0" flipV="0">
            <a:off x="2365120" y="26123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2" name="Freeform 1242"/>
          <p:cNvSpPr/>
          <p:nvPr/>
        </p:nvSpPr>
        <p:spPr>
          <a:xfrm rot="0" flipH="0" flipV="0">
            <a:off x="2374645" y="261239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3" name="Freeform 1243"/>
          <p:cNvSpPr/>
          <p:nvPr/>
        </p:nvSpPr>
        <p:spPr>
          <a:xfrm rot="0" flipH="0" flipV="0">
            <a:off x="2622550" y="26123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4" name="Freeform 1244"/>
          <p:cNvSpPr/>
          <p:nvPr/>
        </p:nvSpPr>
        <p:spPr>
          <a:xfrm rot="0" flipH="0" flipV="0">
            <a:off x="2632075" y="261239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5" name="Freeform 1245"/>
          <p:cNvSpPr/>
          <p:nvPr/>
        </p:nvSpPr>
        <p:spPr>
          <a:xfrm rot="0" flipH="0" flipV="0">
            <a:off x="2880105" y="26123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6" name="Freeform 1246"/>
          <p:cNvSpPr/>
          <p:nvPr/>
        </p:nvSpPr>
        <p:spPr>
          <a:xfrm rot="0" flipH="0" flipV="0">
            <a:off x="2889630" y="261239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7" name="Freeform 1247"/>
          <p:cNvSpPr/>
          <p:nvPr/>
        </p:nvSpPr>
        <p:spPr>
          <a:xfrm rot="0" flipH="0" flipV="0">
            <a:off x="3137535" y="26123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8" name="Freeform 1248"/>
          <p:cNvSpPr/>
          <p:nvPr/>
        </p:nvSpPr>
        <p:spPr>
          <a:xfrm rot="0" flipH="0" flipV="0">
            <a:off x="3147060" y="261239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9" name="Freeform 1249"/>
          <p:cNvSpPr/>
          <p:nvPr/>
        </p:nvSpPr>
        <p:spPr>
          <a:xfrm rot="0" flipH="0" flipV="0">
            <a:off x="3395090" y="26123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0" name="Freeform 1250"/>
          <p:cNvSpPr/>
          <p:nvPr/>
        </p:nvSpPr>
        <p:spPr>
          <a:xfrm rot="0" flipH="0" flipV="0">
            <a:off x="3404615" y="261239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1" name="Freeform 1251"/>
          <p:cNvSpPr/>
          <p:nvPr/>
        </p:nvSpPr>
        <p:spPr>
          <a:xfrm rot="0" flipH="0" flipV="0">
            <a:off x="3652520" y="26123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2" name="Freeform 1252"/>
          <p:cNvSpPr/>
          <p:nvPr/>
        </p:nvSpPr>
        <p:spPr>
          <a:xfrm rot="0" flipH="0" flipV="0">
            <a:off x="3662045" y="261239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3" name="Freeform 1253"/>
          <p:cNvSpPr/>
          <p:nvPr/>
        </p:nvSpPr>
        <p:spPr>
          <a:xfrm rot="0" flipH="0" flipV="0">
            <a:off x="3910076" y="26123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4" name="Freeform 1254"/>
          <p:cNvSpPr/>
          <p:nvPr/>
        </p:nvSpPr>
        <p:spPr>
          <a:xfrm rot="0" flipH="0" flipV="0">
            <a:off x="3919601" y="2612391"/>
            <a:ext cx="238442" cy="9525"/>
          </a:xfrm>
          <a:custGeom>
            <a:pathLst>
              <a:path w="238442" h="9525">
                <a:moveTo>
                  <a:pt x="0" y="9525"/>
                </a:moveTo>
                <a:lnTo>
                  <a:pt x="238442" y="9525"/>
                </a:lnTo>
                <a:lnTo>
                  <a:pt x="2384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5" name="Freeform 1255"/>
          <p:cNvSpPr/>
          <p:nvPr/>
        </p:nvSpPr>
        <p:spPr>
          <a:xfrm rot="0" flipH="0" flipV="0">
            <a:off x="4157979" y="26123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6" name="Freeform 1256"/>
          <p:cNvSpPr/>
          <p:nvPr/>
        </p:nvSpPr>
        <p:spPr>
          <a:xfrm rot="0" flipH="0" flipV="0">
            <a:off x="4167504" y="261239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7" name="Freeform 1257"/>
          <p:cNvSpPr/>
          <p:nvPr/>
        </p:nvSpPr>
        <p:spPr>
          <a:xfrm rot="0" flipH="0" flipV="0">
            <a:off x="4415535" y="26123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8" name="Freeform 1258"/>
          <p:cNvSpPr/>
          <p:nvPr/>
        </p:nvSpPr>
        <p:spPr>
          <a:xfrm rot="0" flipH="0" flipV="0">
            <a:off x="4425060" y="261239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9" name="Freeform 1259"/>
          <p:cNvSpPr/>
          <p:nvPr/>
        </p:nvSpPr>
        <p:spPr>
          <a:xfrm rot="0" flipH="0" flipV="0">
            <a:off x="4672965" y="26123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0" name="Freeform 1260"/>
          <p:cNvSpPr/>
          <p:nvPr/>
        </p:nvSpPr>
        <p:spPr>
          <a:xfrm rot="0" flipH="0" flipV="0">
            <a:off x="4682490" y="261239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1" name="Freeform 1261"/>
          <p:cNvSpPr/>
          <p:nvPr/>
        </p:nvSpPr>
        <p:spPr>
          <a:xfrm rot="0" flipH="0" flipV="0">
            <a:off x="4930521" y="26123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2" name="Freeform 1262"/>
          <p:cNvSpPr/>
          <p:nvPr/>
        </p:nvSpPr>
        <p:spPr>
          <a:xfrm rot="0" flipH="0" flipV="0">
            <a:off x="4940046" y="261239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3" name="Freeform 1263"/>
          <p:cNvSpPr/>
          <p:nvPr/>
        </p:nvSpPr>
        <p:spPr>
          <a:xfrm rot="0" flipH="0" flipV="0">
            <a:off x="5187950" y="26123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4" name="Freeform 1264"/>
          <p:cNvSpPr/>
          <p:nvPr/>
        </p:nvSpPr>
        <p:spPr>
          <a:xfrm rot="0" flipH="0" flipV="0">
            <a:off x="5197475" y="261239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5" name="Freeform 1265"/>
          <p:cNvSpPr/>
          <p:nvPr/>
        </p:nvSpPr>
        <p:spPr>
          <a:xfrm rot="0" flipH="0" flipV="0">
            <a:off x="5445378" y="26123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6" name="Freeform 1266"/>
          <p:cNvSpPr/>
          <p:nvPr/>
        </p:nvSpPr>
        <p:spPr>
          <a:xfrm rot="0" flipH="0" flipV="0">
            <a:off x="5454903" y="261239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7" name="Freeform 1267"/>
          <p:cNvSpPr/>
          <p:nvPr/>
        </p:nvSpPr>
        <p:spPr>
          <a:xfrm rot="0" flipH="0" flipV="0">
            <a:off x="5702934" y="26123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8" name="Freeform 1268"/>
          <p:cNvSpPr/>
          <p:nvPr/>
        </p:nvSpPr>
        <p:spPr>
          <a:xfrm rot="0" flipH="0" flipV="0">
            <a:off x="5712459" y="261239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9" name="Freeform 1269"/>
          <p:cNvSpPr/>
          <p:nvPr/>
        </p:nvSpPr>
        <p:spPr>
          <a:xfrm rot="0" flipH="0" flipV="0">
            <a:off x="5960490" y="26123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0" name="Freeform 1270"/>
          <p:cNvSpPr/>
          <p:nvPr/>
        </p:nvSpPr>
        <p:spPr>
          <a:xfrm rot="0" flipH="0" flipV="0">
            <a:off x="5970015" y="261239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1" name="Freeform 1271"/>
          <p:cNvSpPr/>
          <p:nvPr/>
        </p:nvSpPr>
        <p:spPr>
          <a:xfrm rot="0" flipH="0" flipV="0">
            <a:off x="6217920" y="26123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2" name="Freeform 1272"/>
          <p:cNvSpPr/>
          <p:nvPr/>
        </p:nvSpPr>
        <p:spPr>
          <a:xfrm rot="0" flipH="0" flipV="0">
            <a:off x="6227445" y="261239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3" name="Freeform 1273"/>
          <p:cNvSpPr/>
          <p:nvPr/>
        </p:nvSpPr>
        <p:spPr>
          <a:xfrm rot="0" flipH="0" flipV="0">
            <a:off x="6475476" y="26123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4" name="Freeform 1274"/>
          <p:cNvSpPr/>
          <p:nvPr/>
        </p:nvSpPr>
        <p:spPr>
          <a:xfrm rot="0" flipH="0" flipV="0">
            <a:off x="6485001" y="261239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5" name="Freeform 1275"/>
          <p:cNvSpPr/>
          <p:nvPr/>
        </p:nvSpPr>
        <p:spPr>
          <a:xfrm rot="0" flipH="0" flipV="0">
            <a:off x="6732905" y="26123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6" name="Freeform 1276"/>
          <p:cNvSpPr/>
          <p:nvPr/>
        </p:nvSpPr>
        <p:spPr>
          <a:xfrm rot="0" flipH="0" flipV="0">
            <a:off x="6742430" y="261239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7" name="Freeform 1277"/>
          <p:cNvSpPr/>
          <p:nvPr/>
        </p:nvSpPr>
        <p:spPr>
          <a:xfrm rot="0" flipH="0" flipV="0">
            <a:off x="6990333" y="26123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8" name="Freeform 1278"/>
          <p:cNvSpPr/>
          <p:nvPr/>
        </p:nvSpPr>
        <p:spPr>
          <a:xfrm rot="0" flipH="0" flipV="0">
            <a:off x="6999858" y="261239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9" name="Freeform 1279"/>
          <p:cNvSpPr/>
          <p:nvPr/>
        </p:nvSpPr>
        <p:spPr>
          <a:xfrm rot="0" flipH="0" flipV="0">
            <a:off x="7247890" y="26123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0" name="Freeform 1280"/>
          <p:cNvSpPr/>
          <p:nvPr/>
        </p:nvSpPr>
        <p:spPr>
          <a:xfrm rot="0" flipH="0" flipV="0">
            <a:off x="7257415" y="2612391"/>
            <a:ext cx="238442" cy="9525"/>
          </a:xfrm>
          <a:custGeom>
            <a:pathLst>
              <a:path w="238442" h="9525">
                <a:moveTo>
                  <a:pt x="0" y="9525"/>
                </a:moveTo>
                <a:lnTo>
                  <a:pt x="238442" y="9525"/>
                </a:lnTo>
                <a:lnTo>
                  <a:pt x="2384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1" name="Freeform 1281"/>
          <p:cNvSpPr/>
          <p:nvPr/>
        </p:nvSpPr>
        <p:spPr>
          <a:xfrm rot="0" flipH="0" flipV="0">
            <a:off x="7495920" y="26123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2" name="Freeform 1282"/>
          <p:cNvSpPr/>
          <p:nvPr/>
        </p:nvSpPr>
        <p:spPr>
          <a:xfrm rot="0" flipH="0" flipV="0">
            <a:off x="2107564" y="2621916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3" name="Freeform 1283"/>
          <p:cNvSpPr/>
          <p:nvPr/>
        </p:nvSpPr>
        <p:spPr>
          <a:xfrm rot="0" flipH="0" flipV="0">
            <a:off x="2107564" y="28028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4" name="Freeform 1284"/>
          <p:cNvSpPr/>
          <p:nvPr/>
        </p:nvSpPr>
        <p:spPr>
          <a:xfrm rot="0" flipH="0" flipV="0">
            <a:off x="2107564" y="28028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5" name="Freeform 1285"/>
          <p:cNvSpPr/>
          <p:nvPr/>
        </p:nvSpPr>
        <p:spPr>
          <a:xfrm rot="0" flipH="0" flipV="0">
            <a:off x="2117089" y="280289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6" name="Freeform 1286"/>
          <p:cNvSpPr/>
          <p:nvPr/>
        </p:nvSpPr>
        <p:spPr>
          <a:xfrm rot="0" flipH="0" flipV="0">
            <a:off x="2365120" y="2621916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7" name="Freeform 1287"/>
          <p:cNvSpPr/>
          <p:nvPr/>
        </p:nvSpPr>
        <p:spPr>
          <a:xfrm rot="0" flipH="0" flipV="0">
            <a:off x="2365120" y="28028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8" name="Freeform 1288"/>
          <p:cNvSpPr/>
          <p:nvPr/>
        </p:nvSpPr>
        <p:spPr>
          <a:xfrm rot="0" flipH="0" flipV="0">
            <a:off x="2374645" y="280289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9" name="Freeform 1289"/>
          <p:cNvSpPr/>
          <p:nvPr/>
        </p:nvSpPr>
        <p:spPr>
          <a:xfrm rot="0" flipH="0" flipV="0">
            <a:off x="2622550" y="2621916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0" name="Freeform 1290"/>
          <p:cNvSpPr/>
          <p:nvPr/>
        </p:nvSpPr>
        <p:spPr>
          <a:xfrm rot="0" flipH="0" flipV="0">
            <a:off x="2622550" y="28028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1" name="Freeform 1291"/>
          <p:cNvSpPr/>
          <p:nvPr/>
        </p:nvSpPr>
        <p:spPr>
          <a:xfrm rot="0" flipH="0" flipV="0">
            <a:off x="2632075" y="280289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2" name="Freeform 1292"/>
          <p:cNvSpPr/>
          <p:nvPr/>
        </p:nvSpPr>
        <p:spPr>
          <a:xfrm rot="0" flipH="0" flipV="0">
            <a:off x="2880105" y="2621916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3" name="Freeform 1293"/>
          <p:cNvSpPr/>
          <p:nvPr/>
        </p:nvSpPr>
        <p:spPr>
          <a:xfrm rot="0" flipH="0" flipV="0">
            <a:off x="2880105" y="28028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4" name="Freeform 1294"/>
          <p:cNvSpPr/>
          <p:nvPr/>
        </p:nvSpPr>
        <p:spPr>
          <a:xfrm rot="0" flipH="0" flipV="0">
            <a:off x="2889630" y="280289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5" name="Freeform 1295"/>
          <p:cNvSpPr/>
          <p:nvPr/>
        </p:nvSpPr>
        <p:spPr>
          <a:xfrm rot="0" flipH="0" flipV="0">
            <a:off x="3137535" y="2621916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6" name="Freeform 1296"/>
          <p:cNvSpPr/>
          <p:nvPr/>
        </p:nvSpPr>
        <p:spPr>
          <a:xfrm rot="0" flipH="0" flipV="0">
            <a:off x="3137535" y="28028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7" name="Freeform 1297"/>
          <p:cNvSpPr/>
          <p:nvPr/>
        </p:nvSpPr>
        <p:spPr>
          <a:xfrm rot="0" flipH="0" flipV="0">
            <a:off x="3147060" y="280289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8" name="Freeform 1298"/>
          <p:cNvSpPr/>
          <p:nvPr/>
        </p:nvSpPr>
        <p:spPr>
          <a:xfrm rot="0" flipH="0" flipV="0">
            <a:off x="3395090" y="2621916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9" name="Freeform 1299"/>
          <p:cNvSpPr/>
          <p:nvPr/>
        </p:nvSpPr>
        <p:spPr>
          <a:xfrm rot="0" flipH="0" flipV="0">
            <a:off x="3395090" y="28028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0" name="Freeform 1300"/>
          <p:cNvSpPr/>
          <p:nvPr/>
        </p:nvSpPr>
        <p:spPr>
          <a:xfrm rot="0" flipH="0" flipV="0">
            <a:off x="3404615" y="280289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1" name="Freeform 1301"/>
          <p:cNvSpPr/>
          <p:nvPr/>
        </p:nvSpPr>
        <p:spPr>
          <a:xfrm rot="0" flipH="0" flipV="0">
            <a:off x="3652520" y="2621916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2" name="Freeform 1302"/>
          <p:cNvSpPr/>
          <p:nvPr/>
        </p:nvSpPr>
        <p:spPr>
          <a:xfrm rot="0" flipH="0" flipV="0">
            <a:off x="3652520" y="28028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3" name="Freeform 1303"/>
          <p:cNvSpPr/>
          <p:nvPr/>
        </p:nvSpPr>
        <p:spPr>
          <a:xfrm rot="0" flipH="0" flipV="0">
            <a:off x="3662045" y="280289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4" name="Freeform 1304"/>
          <p:cNvSpPr/>
          <p:nvPr/>
        </p:nvSpPr>
        <p:spPr>
          <a:xfrm rot="0" flipH="0" flipV="0">
            <a:off x="3910076" y="2621916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5" name="Freeform 1305"/>
          <p:cNvSpPr/>
          <p:nvPr/>
        </p:nvSpPr>
        <p:spPr>
          <a:xfrm rot="0" flipH="0" flipV="0">
            <a:off x="3910076" y="28028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6" name="Freeform 1306"/>
          <p:cNvSpPr/>
          <p:nvPr/>
        </p:nvSpPr>
        <p:spPr>
          <a:xfrm rot="0" flipH="0" flipV="0">
            <a:off x="3919601" y="2802891"/>
            <a:ext cx="238442" cy="9525"/>
          </a:xfrm>
          <a:custGeom>
            <a:pathLst>
              <a:path w="238442" h="9525">
                <a:moveTo>
                  <a:pt x="0" y="9525"/>
                </a:moveTo>
                <a:lnTo>
                  <a:pt x="238442" y="9525"/>
                </a:lnTo>
                <a:lnTo>
                  <a:pt x="2384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7" name="Freeform 1307"/>
          <p:cNvSpPr/>
          <p:nvPr/>
        </p:nvSpPr>
        <p:spPr>
          <a:xfrm rot="0" flipH="0" flipV="0">
            <a:off x="4157979" y="2621916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8" name="Freeform 1308"/>
          <p:cNvSpPr/>
          <p:nvPr/>
        </p:nvSpPr>
        <p:spPr>
          <a:xfrm rot="0" flipH="0" flipV="0">
            <a:off x="4157979" y="28028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9" name="Freeform 1309"/>
          <p:cNvSpPr/>
          <p:nvPr/>
        </p:nvSpPr>
        <p:spPr>
          <a:xfrm rot="0" flipH="0" flipV="0">
            <a:off x="4167504" y="280289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0" name="Freeform 1310"/>
          <p:cNvSpPr/>
          <p:nvPr/>
        </p:nvSpPr>
        <p:spPr>
          <a:xfrm rot="0" flipH="0" flipV="0">
            <a:off x="4415535" y="2621916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1" name="Freeform 1311"/>
          <p:cNvSpPr/>
          <p:nvPr/>
        </p:nvSpPr>
        <p:spPr>
          <a:xfrm rot="0" flipH="0" flipV="0">
            <a:off x="4415535" y="28028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2" name="Freeform 1312"/>
          <p:cNvSpPr/>
          <p:nvPr/>
        </p:nvSpPr>
        <p:spPr>
          <a:xfrm rot="0" flipH="0" flipV="0">
            <a:off x="4425060" y="280289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3" name="Freeform 1313"/>
          <p:cNvSpPr/>
          <p:nvPr/>
        </p:nvSpPr>
        <p:spPr>
          <a:xfrm rot="0" flipH="0" flipV="0">
            <a:off x="4672965" y="2621916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4" name="Freeform 1314"/>
          <p:cNvSpPr/>
          <p:nvPr/>
        </p:nvSpPr>
        <p:spPr>
          <a:xfrm rot="0" flipH="0" flipV="0">
            <a:off x="4672965" y="28028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5" name="Freeform 1315"/>
          <p:cNvSpPr/>
          <p:nvPr/>
        </p:nvSpPr>
        <p:spPr>
          <a:xfrm rot="0" flipH="0" flipV="0">
            <a:off x="4682490" y="280289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6" name="Freeform 1316"/>
          <p:cNvSpPr/>
          <p:nvPr/>
        </p:nvSpPr>
        <p:spPr>
          <a:xfrm rot="0" flipH="0" flipV="0">
            <a:off x="4930521" y="2621916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7" name="Freeform 1317"/>
          <p:cNvSpPr/>
          <p:nvPr/>
        </p:nvSpPr>
        <p:spPr>
          <a:xfrm rot="0" flipH="0" flipV="0">
            <a:off x="4930521" y="28028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8" name="Freeform 1318"/>
          <p:cNvSpPr/>
          <p:nvPr/>
        </p:nvSpPr>
        <p:spPr>
          <a:xfrm rot="0" flipH="0" flipV="0">
            <a:off x="4940046" y="280289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9" name="Freeform 1319"/>
          <p:cNvSpPr/>
          <p:nvPr/>
        </p:nvSpPr>
        <p:spPr>
          <a:xfrm rot="0" flipH="0" flipV="0">
            <a:off x="5187950" y="2621916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0" name="Freeform 1320"/>
          <p:cNvSpPr/>
          <p:nvPr/>
        </p:nvSpPr>
        <p:spPr>
          <a:xfrm rot="0" flipH="0" flipV="0">
            <a:off x="5187950" y="28028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1" name="Freeform 1321"/>
          <p:cNvSpPr/>
          <p:nvPr/>
        </p:nvSpPr>
        <p:spPr>
          <a:xfrm rot="0" flipH="0" flipV="0">
            <a:off x="5197475" y="280289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2" name="Freeform 1322"/>
          <p:cNvSpPr/>
          <p:nvPr/>
        </p:nvSpPr>
        <p:spPr>
          <a:xfrm rot="0" flipH="0" flipV="0">
            <a:off x="5445378" y="2621916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3" name="Freeform 1323"/>
          <p:cNvSpPr/>
          <p:nvPr/>
        </p:nvSpPr>
        <p:spPr>
          <a:xfrm rot="0" flipH="0" flipV="0">
            <a:off x="5445378" y="28028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4" name="Freeform 1324"/>
          <p:cNvSpPr/>
          <p:nvPr/>
        </p:nvSpPr>
        <p:spPr>
          <a:xfrm rot="0" flipH="0" flipV="0">
            <a:off x="5454903" y="280289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5" name="Freeform 1325"/>
          <p:cNvSpPr/>
          <p:nvPr/>
        </p:nvSpPr>
        <p:spPr>
          <a:xfrm rot="0" flipH="0" flipV="0">
            <a:off x="5702934" y="2621916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6" name="Freeform 1326"/>
          <p:cNvSpPr/>
          <p:nvPr/>
        </p:nvSpPr>
        <p:spPr>
          <a:xfrm rot="0" flipH="0" flipV="0">
            <a:off x="5702934" y="28028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7" name="Freeform 1327"/>
          <p:cNvSpPr/>
          <p:nvPr/>
        </p:nvSpPr>
        <p:spPr>
          <a:xfrm rot="0" flipH="0" flipV="0">
            <a:off x="5712459" y="280289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8" name="Freeform 1328"/>
          <p:cNvSpPr/>
          <p:nvPr/>
        </p:nvSpPr>
        <p:spPr>
          <a:xfrm rot="0" flipH="0" flipV="0">
            <a:off x="5960490" y="2621916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9" name="Freeform 1329"/>
          <p:cNvSpPr/>
          <p:nvPr/>
        </p:nvSpPr>
        <p:spPr>
          <a:xfrm rot="0" flipH="0" flipV="0">
            <a:off x="5960490" y="28028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0" name="Freeform 1330"/>
          <p:cNvSpPr/>
          <p:nvPr/>
        </p:nvSpPr>
        <p:spPr>
          <a:xfrm rot="0" flipH="0" flipV="0">
            <a:off x="5970015" y="280289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1" name="Freeform 1331"/>
          <p:cNvSpPr/>
          <p:nvPr/>
        </p:nvSpPr>
        <p:spPr>
          <a:xfrm rot="0" flipH="0" flipV="0">
            <a:off x="6217920" y="2621916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2" name="Freeform 1332"/>
          <p:cNvSpPr/>
          <p:nvPr/>
        </p:nvSpPr>
        <p:spPr>
          <a:xfrm rot="0" flipH="0" flipV="0">
            <a:off x="6217920" y="28028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3" name="Freeform 1333"/>
          <p:cNvSpPr/>
          <p:nvPr/>
        </p:nvSpPr>
        <p:spPr>
          <a:xfrm rot="0" flipH="0" flipV="0">
            <a:off x="6227445" y="280289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4" name="Freeform 1334"/>
          <p:cNvSpPr/>
          <p:nvPr/>
        </p:nvSpPr>
        <p:spPr>
          <a:xfrm rot="0" flipH="0" flipV="0">
            <a:off x="6475476" y="2621916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5" name="Freeform 1335"/>
          <p:cNvSpPr/>
          <p:nvPr/>
        </p:nvSpPr>
        <p:spPr>
          <a:xfrm rot="0" flipH="0" flipV="0">
            <a:off x="6475476" y="28028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6" name="Freeform 1336"/>
          <p:cNvSpPr/>
          <p:nvPr/>
        </p:nvSpPr>
        <p:spPr>
          <a:xfrm rot="0" flipH="0" flipV="0">
            <a:off x="6485001" y="280289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7" name="Freeform 1337"/>
          <p:cNvSpPr/>
          <p:nvPr/>
        </p:nvSpPr>
        <p:spPr>
          <a:xfrm rot="0" flipH="0" flipV="0">
            <a:off x="6732905" y="2621916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8" name="Freeform 1338"/>
          <p:cNvSpPr/>
          <p:nvPr/>
        </p:nvSpPr>
        <p:spPr>
          <a:xfrm rot="0" flipH="0" flipV="0">
            <a:off x="6732905" y="28028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9" name="Freeform 1339"/>
          <p:cNvSpPr/>
          <p:nvPr/>
        </p:nvSpPr>
        <p:spPr>
          <a:xfrm rot="0" flipH="0" flipV="0">
            <a:off x="6742430" y="2802891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0" name="Freeform 1340"/>
          <p:cNvSpPr/>
          <p:nvPr/>
        </p:nvSpPr>
        <p:spPr>
          <a:xfrm rot="0" flipH="0" flipV="0">
            <a:off x="6990333" y="2621916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1" name="Freeform 1341"/>
          <p:cNvSpPr/>
          <p:nvPr/>
        </p:nvSpPr>
        <p:spPr>
          <a:xfrm rot="0" flipH="0" flipV="0">
            <a:off x="6990333" y="28028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2" name="Freeform 1342"/>
          <p:cNvSpPr/>
          <p:nvPr/>
        </p:nvSpPr>
        <p:spPr>
          <a:xfrm rot="0" flipH="0" flipV="0">
            <a:off x="6999858" y="2802891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3" name="Freeform 1343"/>
          <p:cNvSpPr/>
          <p:nvPr/>
        </p:nvSpPr>
        <p:spPr>
          <a:xfrm rot="0" flipH="0" flipV="0">
            <a:off x="7247890" y="2621916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4" name="Freeform 1344"/>
          <p:cNvSpPr/>
          <p:nvPr/>
        </p:nvSpPr>
        <p:spPr>
          <a:xfrm rot="0" flipH="0" flipV="0">
            <a:off x="7247890" y="28028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5" name="Freeform 1345"/>
          <p:cNvSpPr/>
          <p:nvPr/>
        </p:nvSpPr>
        <p:spPr>
          <a:xfrm rot="0" flipH="0" flipV="0">
            <a:off x="7257415" y="2802891"/>
            <a:ext cx="238442" cy="9525"/>
          </a:xfrm>
          <a:custGeom>
            <a:pathLst>
              <a:path w="238442" h="9525">
                <a:moveTo>
                  <a:pt x="0" y="9525"/>
                </a:moveTo>
                <a:lnTo>
                  <a:pt x="238442" y="9525"/>
                </a:lnTo>
                <a:lnTo>
                  <a:pt x="2384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6" name="Freeform 1346"/>
          <p:cNvSpPr/>
          <p:nvPr/>
        </p:nvSpPr>
        <p:spPr>
          <a:xfrm rot="0" flipH="0" flipV="0">
            <a:off x="7495920" y="2621916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7" name="Freeform 1347"/>
          <p:cNvSpPr/>
          <p:nvPr/>
        </p:nvSpPr>
        <p:spPr>
          <a:xfrm rot="0" flipH="0" flipV="0">
            <a:off x="7495920" y="28028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8" name="Freeform 1348"/>
          <p:cNvSpPr/>
          <p:nvPr/>
        </p:nvSpPr>
        <p:spPr>
          <a:xfrm rot="0" flipH="0" flipV="0">
            <a:off x="7495920" y="28028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9" name="Freeform 1349"/>
          <p:cNvSpPr/>
          <p:nvPr/>
        </p:nvSpPr>
        <p:spPr>
          <a:xfrm rot="0" flipH="0" flipV="0">
            <a:off x="2107564" y="2860104"/>
            <a:ext cx="9525" cy="9842"/>
          </a:xfrm>
          <a:custGeom>
            <a:pathLst>
              <a:path w="9525" h="9842">
                <a:moveTo>
                  <a:pt x="0" y="9842"/>
                </a:moveTo>
                <a:lnTo>
                  <a:pt x="9525" y="9842"/>
                </a:lnTo>
                <a:lnTo>
                  <a:pt x="9525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0" name="Freeform 1350"/>
          <p:cNvSpPr/>
          <p:nvPr/>
        </p:nvSpPr>
        <p:spPr>
          <a:xfrm rot="0" flipH="0" flipV="0">
            <a:off x="2107564" y="2860104"/>
            <a:ext cx="9525" cy="9842"/>
          </a:xfrm>
          <a:custGeom>
            <a:pathLst>
              <a:path w="9525" h="9842">
                <a:moveTo>
                  <a:pt x="0" y="9842"/>
                </a:moveTo>
                <a:lnTo>
                  <a:pt x="9525" y="9842"/>
                </a:lnTo>
                <a:lnTo>
                  <a:pt x="9525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1" name="Freeform 1351"/>
          <p:cNvSpPr/>
          <p:nvPr/>
        </p:nvSpPr>
        <p:spPr>
          <a:xfrm rot="0" flipH="0" flipV="0">
            <a:off x="2117089" y="2860104"/>
            <a:ext cx="247968" cy="9842"/>
          </a:xfrm>
          <a:custGeom>
            <a:pathLst>
              <a:path w="247968" h="9842">
                <a:moveTo>
                  <a:pt x="0" y="9842"/>
                </a:moveTo>
                <a:lnTo>
                  <a:pt x="247968" y="9842"/>
                </a:lnTo>
                <a:lnTo>
                  <a:pt x="247968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2" name="Freeform 1352"/>
          <p:cNvSpPr/>
          <p:nvPr/>
        </p:nvSpPr>
        <p:spPr>
          <a:xfrm rot="0" flipH="0" flipV="0">
            <a:off x="2365120" y="2860104"/>
            <a:ext cx="9525" cy="9842"/>
          </a:xfrm>
          <a:custGeom>
            <a:pathLst>
              <a:path w="9525" h="9842">
                <a:moveTo>
                  <a:pt x="0" y="9842"/>
                </a:moveTo>
                <a:lnTo>
                  <a:pt x="9525" y="9842"/>
                </a:lnTo>
                <a:lnTo>
                  <a:pt x="9525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3" name="Freeform 1353"/>
          <p:cNvSpPr/>
          <p:nvPr/>
        </p:nvSpPr>
        <p:spPr>
          <a:xfrm rot="0" flipH="0" flipV="0">
            <a:off x="2374645" y="2860104"/>
            <a:ext cx="247968" cy="9842"/>
          </a:xfrm>
          <a:custGeom>
            <a:pathLst>
              <a:path w="247968" h="9842">
                <a:moveTo>
                  <a:pt x="0" y="9842"/>
                </a:moveTo>
                <a:lnTo>
                  <a:pt x="247968" y="9842"/>
                </a:lnTo>
                <a:lnTo>
                  <a:pt x="247968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4" name="Freeform 1354"/>
          <p:cNvSpPr/>
          <p:nvPr/>
        </p:nvSpPr>
        <p:spPr>
          <a:xfrm rot="0" flipH="0" flipV="0">
            <a:off x="2622550" y="2860104"/>
            <a:ext cx="9525" cy="9842"/>
          </a:xfrm>
          <a:custGeom>
            <a:pathLst>
              <a:path w="9525" h="9842">
                <a:moveTo>
                  <a:pt x="0" y="9842"/>
                </a:moveTo>
                <a:lnTo>
                  <a:pt x="9525" y="9842"/>
                </a:lnTo>
                <a:lnTo>
                  <a:pt x="9525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5" name="Freeform 1355"/>
          <p:cNvSpPr/>
          <p:nvPr/>
        </p:nvSpPr>
        <p:spPr>
          <a:xfrm rot="0" flipH="0" flipV="0">
            <a:off x="2632075" y="2860104"/>
            <a:ext cx="247967" cy="9842"/>
          </a:xfrm>
          <a:custGeom>
            <a:pathLst>
              <a:path w="247967" h="9842">
                <a:moveTo>
                  <a:pt x="0" y="9842"/>
                </a:moveTo>
                <a:lnTo>
                  <a:pt x="247967" y="9842"/>
                </a:lnTo>
                <a:lnTo>
                  <a:pt x="247967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6" name="Freeform 1356"/>
          <p:cNvSpPr/>
          <p:nvPr/>
        </p:nvSpPr>
        <p:spPr>
          <a:xfrm rot="0" flipH="0" flipV="0">
            <a:off x="2880105" y="2860104"/>
            <a:ext cx="9525" cy="9842"/>
          </a:xfrm>
          <a:custGeom>
            <a:pathLst>
              <a:path w="9525" h="9842">
                <a:moveTo>
                  <a:pt x="0" y="9842"/>
                </a:moveTo>
                <a:lnTo>
                  <a:pt x="9525" y="9842"/>
                </a:lnTo>
                <a:lnTo>
                  <a:pt x="9525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7" name="Freeform 1357"/>
          <p:cNvSpPr/>
          <p:nvPr/>
        </p:nvSpPr>
        <p:spPr>
          <a:xfrm rot="0" flipH="0" flipV="0">
            <a:off x="2889630" y="2860104"/>
            <a:ext cx="247968" cy="9842"/>
          </a:xfrm>
          <a:custGeom>
            <a:pathLst>
              <a:path w="247968" h="9842">
                <a:moveTo>
                  <a:pt x="0" y="9842"/>
                </a:moveTo>
                <a:lnTo>
                  <a:pt x="247968" y="9842"/>
                </a:lnTo>
                <a:lnTo>
                  <a:pt x="247968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8" name="Freeform 1358"/>
          <p:cNvSpPr/>
          <p:nvPr/>
        </p:nvSpPr>
        <p:spPr>
          <a:xfrm rot="0" flipH="0" flipV="0">
            <a:off x="3137535" y="2860104"/>
            <a:ext cx="9525" cy="9842"/>
          </a:xfrm>
          <a:custGeom>
            <a:pathLst>
              <a:path w="9525" h="9842">
                <a:moveTo>
                  <a:pt x="0" y="9842"/>
                </a:moveTo>
                <a:lnTo>
                  <a:pt x="9525" y="9842"/>
                </a:lnTo>
                <a:lnTo>
                  <a:pt x="9525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9" name="Freeform 1359"/>
          <p:cNvSpPr/>
          <p:nvPr/>
        </p:nvSpPr>
        <p:spPr>
          <a:xfrm rot="0" flipH="0" flipV="0">
            <a:off x="3147060" y="2860104"/>
            <a:ext cx="247967" cy="9842"/>
          </a:xfrm>
          <a:custGeom>
            <a:pathLst>
              <a:path w="247967" h="9842">
                <a:moveTo>
                  <a:pt x="0" y="9842"/>
                </a:moveTo>
                <a:lnTo>
                  <a:pt x="247967" y="9842"/>
                </a:lnTo>
                <a:lnTo>
                  <a:pt x="247967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0" name="Freeform 1360"/>
          <p:cNvSpPr/>
          <p:nvPr/>
        </p:nvSpPr>
        <p:spPr>
          <a:xfrm rot="0" flipH="0" flipV="0">
            <a:off x="3395090" y="2860104"/>
            <a:ext cx="9525" cy="9842"/>
          </a:xfrm>
          <a:custGeom>
            <a:pathLst>
              <a:path w="9525" h="9842">
                <a:moveTo>
                  <a:pt x="0" y="9842"/>
                </a:moveTo>
                <a:lnTo>
                  <a:pt x="9525" y="9842"/>
                </a:lnTo>
                <a:lnTo>
                  <a:pt x="9525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1" name="Freeform 1361"/>
          <p:cNvSpPr/>
          <p:nvPr/>
        </p:nvSpPr>
        <p:spPr>
          <a:xfrm rot="0" flipH="0" flipV="0">
            <a:off x="3404615" y="2860104"/>
            <a:ext cx="247968" cy="9842"/>
          </a:xfrm>
          <a:custGeom>
            <a:pathLst>
              <a:path w="247968" h="9842">
                <a:moveTo>
                  <a:pt x="0" y="9842"/>
                </a:moveTo>
                <a:lnTo>
                  <a:pt x="247968" y="9842"/>
                </a:lnTo>
                <a:lnTo>
                  <a:pt x="247968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2" name="Freeform 1362"/>
          <p:cNvSpPr/>
          <p:nvPr/>
        </p:nvSpPr>
        <p:spPr>
          <a:xfrm rot="0" flipH="0" flipV="0">
            <a:off x="3652520" y="2860104"/>
            <a:ext cx="9525" cy="9842"/>
          </a:xfrm>
          <a:custGeom>
            <a:pathLst>
              <a:path w="9525" h="9842">
                <a:moveTo>
                  <a:pt x="0" y="9842"/>
                </a:moveTo>
                <a:lnTo>
                  <a:pt x="9525" y="9842"/>
                </a:lnTo>
                <a:lnTo>
                  <a:pt x="9525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3" name="Freeform 1363"/>
          <p:cNvSpPr/>
          <p:nvPr/>
        </p:nvSpPr>
        <p:spPr>
          <a:xfrm rot="0" flipH="0" flipV="0">
            <a:off x="3662045" y="2860104"/>
            <a:ext cx="247967" cy="9842"/>
          </a:xfrm>
          <a:custGeom>
            <a:pathLst>
              <a:path w="247967" h="9842">
                <a:moveTo>
                  <a:pt x="0" y="9842"/>
                </a:moveTo>
                <a:lnTo>
                  <a:pt x="247967" y="9842"/>
                </a:lnTo>
                <a:lnTo>
                  <a:pt x="247967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4" name="Freeform 1364"/>
          <p:cNvSpPr/>
          <p:nvPr/>
        </p:nvSpPr>
        <p:spPr>
          <a:xfrm rot="0" flipH="0" flipV="0">
            <a:off x="3910076" y="2860104"/>
            <a:ext cx="9525" cy="9842"/>
          </a:xfrm>
          <a:custGeom>
            <a:pathLst>
              <a:path w="9525" h="9842">
                <a:moveTo>
                  <a:pt x="0" y="9842"/>
                </a:moveTo>
                <a:lnTo>
                  <a:pt x="9525" y="9842"/>
                </a:lnTo>
                <a:lnTo>
                  <a:pt x="9525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5" name="Freeform 1365"/>
          <p:cNvSpPr/>
          <p:nvPr/>
        </p:nvSpPr>
        <p:spPr>
          <a:xfrm rot="0" flipH="0" flipV="0">
            <a:off x="3919601" y="2860104"/>
            <a:ext cx="238442" cy="9842"/>
          </a:xfrm>
          <a:custGeom>
            <a:pathLst>
              <a:path w="238442" h="9842">
                <a:moveTo>
                  <a:pt x="0" y="9842"/>
                </a:moveTo>
                <a:lnTo>
                  <a:pt x="238442" y="9842"/>
                </a:lnTo>
                <a:lnTo>
                  <a:pt x="238442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6" name="Freeform 1366"/>
          <p:cNvSpPr/>
          <p:nvPr/>
        </p:nvSpPr>
        <p:spPr>
          <a:xfrm rot="0" flipH="0" flipV="0">
            <a:off x="4157979" y="2860104"/>
            <a:ext cx="9525" cy="9842"/>
          </a:xfrm>
          <a:custGeom>
            <a:pathLst>
              <a:path w="9525" h="9842">
                <a:moveTo>
                  <a:pt x="0" y="9842"/>
                </a:moveTo>
                <a:lnTo>
                  <a:pt x="9525" y="9842"/>
                </a:lnTo>
                <a:lnTo>
                  <a:pt x="9525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7" name="Freeform 1367"/>
          <p:cNvSpPr/>
          <p:nvPr/>
        </p:nvSpPr>
        <p:spPr>
          <a:xfrm rot="0" flipH="0" flipV="0">
            <a:off x="4167504" y="2860104"/>
            <a:ext cx="247968" cy="9842"/>
          </a:xfrm>
          <a:custGeom>
            <a:pathLst>
              <a:path w="247968" h="9842">
                <a:moveTo>
                  <a:pt x="0" y="9842"/>
                </a:moveTo>
                <a:lnTo>
                  <a:pt x="247968" y="9842"/>
                </a:lnTo>
                <a:lnTo>
                  <a:pt x="247968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8" name="Freeform 1368"/>
          <p:cNvSpPr/>
          <p:nvPr/>
        </p:nvSpPr>
        <p:spPr>
          <a:xfrm rot="0" flipH="0" flipV="0">
            <a:off x="4415535" y="2860104"/>
            <a:ext cx="9525" cy="9842"/>
          </a:xfrm>
          <a:custGeom>
            <a:pathLst>
              <a:path w="9525" h="9842">
                <a:moveTo>
                  <a:pt x="0" y="9842"/>
                </a:moveTo>
                <a:lnTo>
                  <a:pt x="9525" y="9842"/>
                </a:lnTo>
                <a:lnTo>
                  <a:pt x="9525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9" name="Freeform 1369"/>
          <p:cNvSpPr/>
          <p:nvPr/>
        </p:nvSpPr>
        <p:spPr>
          <a:xfrm rot="0" flipH="0" flipV="0">
            <a:off x="4425060" y="2860104"/>
            <a:ext cx="247968" cy="9842"/>
          </a:xfrm>
          <a:custGeom>
            <a:pathLst>
              <a:path w="247968" h="9842">
                <a:moveTo>
                  <a:pt x="0" y="9842"/>
                </a:moveTo>
                <a:lnTo>
                  <a:pt x="247968" y="9842"/>
                </a:lnTo>
                <a:lnTo>
                  <a:pt x="247968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0" name="Freeform 1370"/>
          <p:cNvSpPr/>
          <p:nvPr/>
        </p:nvSpPr>
        <p:spPr>
          <a:xfrm rot="0" flipH="0" flipV="0">
            <a:off x="4672965" y="2860104"/>
            <a:ext cx="9525" cy="9842"/>
          </a:xfrm>
          <a:custGeom>
            <a:pathLst>
              <a:path w="9525" h="9842">
                <a:moveTo>
                  <a:pt x="0" y="9842"/>
                </a:moveTo>
                <a:lnTo>
                  <a:pt x="9525" y="9842"/>
                </a:lnTo>
                <a:lnTo>
                  <a:pt x="9525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1" name="Freeform 1371"/>
          <p:cNvSpPr/>
          <p:nvPr/>
        </p:nvSpPr>
        <p:spPr>
          <a:xfrm rot="0" flipH="0" flipV="0">
            <a:off x="4682490" y="2860104"/>
            <a:ext cx="247967" cy="9842"/>
          </a:xfrm>
          <a:custGeom>
            <a:pathLst>
              <a:path w="247967" h="9842">
                <a:moveTo>
                  <a:pt x="0" y="9842"/>
                </a:moveTo>
                <a:lnTo>
                  <a:pt x="247967" y="9842"/>
                </a:lnTo>
                <a:lnTo>
                  <a:pt x="247967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2" name="Freeform 1372"/>
          <p:cNvSpPr/>
          <p:nvPr/>
        </p:nvSpPr>
        <p:spPr>
          <a:xfrm rot="0" flipH="0" flipV="0">
            <a:off x="4930521" y="2860104"/>
            <a:ext cx="9525" cy="9842"/>
          </a:xfrm>
          <a:custGeom>
            <a:pathLst>
              <a:path w="9525" h="9842">
                <a:moveTo>
                  <a:pt x="0" y="9842"/>
                </a:moveTo>
                <a:lnTo>
                  <a:pt x="9525" y="9842"/>
                </a:lnTo>
                <a:lnTo>
                  <a:pt x="9525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3" name="Freeform 1373"/>
          <p:cNvSpPr/>
          <p:nvPr/>
        </p:nvSpPr>
        <p:spPr>
          <a:xfrm rot="0" flipH="0" flipV="0">
            <a:off x="4940046" y="2860104"/>
            <a:ext cx="247967" cy="9842"/>
          </a:xfrm>
          <a:custGeom>
            <a:pathLst>
              <a:path w="247967" h="9842">
                <a:moveTo>
                  <a:pt x="0" y="9842"/>
                </a:moveTo>
                <a:lnTo>
                  <a:pt x="247967" y="9842"/>
                </a:lnTo>
                <a:lnTo>
                  <a:pt x="247967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4" name="Freeform 1374"/>
          <p:cNvSpPr/>
          <p:nvPr/>
        </p:nvSpPr>
        <p:spPr>
          <a:xfrm rot="0" flipH="0" flipV="0">
            <a:off x="5187950" y="2860104"/>
            <a:ext cx="9525" cy="9842"/>
          </a:xfrm>
          <a:custGeom>
            <a:pathLst>
              <a:path w="9525" h="9842">
                <a:moveTo>
                  <a:pt x="0" y="9842"/>
                </a:moveTo>
                <a:lnTo>
                  <a:pt x="9525" y="9842"/>
                </a:lnTo>
                <a:lnTo>
                  <a:pt x="9525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5" name="Freeform 1375"/>
          <p:cNvSpPr/>
          <p:nvPr/>
        </p:nvSpPr>
        <p:spPr>
          <a:xfrm rot="0" flipH="0" flipV="0">
            <a:off x="5197475" y="2860104"/>
            <a:ext cx="247967" cy="9842"/>
          </a:xfrm>
          <a:custGeom>
            <a:pathLst>
              <a:path w="247967" h="9842">
                <a:moveTo>
                  <a:pt x="0" y="9842"/>
                </a:moveTo>
                <a:lnTo>
                  <a:pt x="247967" y="9842"/>
                </a:lnTo>
                <a:lnTo>
                  <a:pt x="247967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6" name="Freeform 1376"/>
          <p:cNvSpPr/>
          <p:nvPr/>
        </p:nvSpPr>
        <p:spPr>
          <a:xfrm rot="0" flipH="0" flipV="0">
            <a:off x="5445378" y="2860104"/>
            <a:ext cx="9525" cy="9842"/>
          </a:xfrm>
          <a:custGeom>
            <a:pathLst>
              <a:path w="9525" h="9842">
                <a:moveTo>
                  <a:pt x="0" y="9842"/>
                </a:moveTo>
                <a:lnTo>
                  <a:pt x="9525" y="9842"/>
                </a:lnTo>
                <a:lnTo>
                  <a:pt x="9525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7" name="Freeform 1377"/>
          <p:cNvSpPr/>
          <p:nvPr/>
        </p:nvSpPr>
        <p:spPr>
          <a:xfrm rot="0" flipH="0" flipV="0">
            <a:off x="5454903" y="2860104"/>
            <a:ext cx="247968" cy="9842"/>
          </a:xfrm>
          <a:custGeom>
            <a:pathLst>
              <a:path w="247968" h="9842">
                <a:moveTo>
                  <a:pt x="0" y="9842"/>
                </a:moveTo>
                <a:lnTo>
                  <a:pt x="247968" y="9842"/>
                </a:lnTo>
                <a:lnTo>
                  <a:pt x="247968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8" name="Freeform 1378"/>
          <p:cNvSpPr/>
          <p:nvPr/>
        </p:nvSpPr>
        <p:spPr>
          <a:xfrm rot="0" flipH="0" flipV="0">
            <a:off x="5702934" y="2860104"/>
            <a:ext cx="9525" cy="9842"/>
          </a:xfrm>
          <a:custGeom>
            <a:pathLst>
              <a:path w="9525" h="9842">
                <a:moveTo>
                  <a:pt x="0" y="9842"/>
                </a:moveTo>
                <a:lnTo>
                  <a:pt x="9525" y="9842"/>
                </a:lnTo>
                <a:lnTo>
                  <a:pt x="9525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9" name="Freeform 1379"/>
          <p:cNvSpPr/>
          <p:nvPr/>
        </p:nvSpPr>
        <p:spPr>
          <a:xfrm rot="0" flipH="0" flipV="0">
            <a:off x="5712459" y="2860104"/>
            <a:ext cx="247968" cy="9842"/>
          </a:xfrm>
          <a:custGeom>
            <a:pathLst>
              <a:path w="247968" h="9842">
                <a:moveTo>
                  <a:pt x="0" y="9842"/>
                </a:moveTo>
                <a:lnTo>
                  <a:pt x="247968" y="9842"/>
                </a:lnTo>
                <a:lnTo>
                  <a:pt x="247968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0" name="Freeform 1380"/>
          <p:cNvSpPr/>
          <p:nvPr/>
        </p:nvSpPr>
        <p:spPr>
          <a:xfrm rot="0" flipH="0" flipV="0">
            <a:off x="5960490" y="2860104"/>
            <a:ext cx="9525" cy="9842"/>
          </a:xfrm>
          <a:custGeom>
            <a:pathLst>
              <a:path w="9525" h="9842">
                <a:moveTo>
                  <a:pt x="0" y="9842"/>
                </a:moveTo>
                <a:lnTo>
                  <a:pt x="9525" y="9842"/>
                </a:lnTo>
                <a:lnTo>
                  <a:pt x="9525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1" name="Freeform 1381"/>
          <p:cNvSpPr/>
          <p:nvPr/>
        </p:nvSpPr>
        <p:spPr>
          <a:xfrm rot="0" flipH="0" flipV="0">
            <a:off x="5970015" y="2860104"/>
            <a:ext cx="247968" cy="9842"/>
          </a:xfrm>
          <a:custGeom>
            <a:pathLst>
              <a:path w="247968" h="9842">
                <a:moveTo>
                  <a:pt x="0" y="9842"/>
                </a:moveTo>
                <a:lnTo>
                  <a:pt x="247968" y="9842"/>
                </a:lnTo>
                <a:lnTo>
                  <a:pt x="247968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2" name="Freeform 1382"/>
          <p:cNvSpPr/>
          <p:nvPr/>
        </p:nvSpPr>
        <p:spPr>
          <a:xfrm rot="0" flipH="0" flipV="0">
            <a:off x="6217920" y="2860104"/>
            <a:ext cx="9525" cy="9842"/>
          </a:xfrm>
          <a:custGeom>
            <a:pathLst>
              <a:path w="9525" h="9842">
                <a:moveTo>
                  <a:pt x="0" y="9842"/>
                </a:moveTo>
                <a:lnTo>
                  <a:pt x="9525" y="9842"/>
                </a:lnTo>
                <a:lnTo>
                  <a:pt x="9525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3" name="Freeform 1383"/>
          <p:cNvSpPr/>
          <p:nvPr/>
        </p:nvSpPr>
        <p:spPr>
          <a:xfrm rot="0" flipH="0" flipV="0">
            <a:off x="6227445" y="2860104"/>
            <a:ext cx="247967" cy="9842"/>
          </a:xfrm>
          <a:custGeom>
            <a:pathLst>
              <a:path w="247967" h="9842">
                <a:moveTo>
                  <a:pt x="0" y="9842"/>
                </a:moveTo>
                <a:lnTo>
                  <a:pt x="247967" y="9842"/>
                </a:lnTo>
                <a:lnTo>
                  <a:pt x="247967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4" name="Freeform 1384"/>
          <p:cNvSpPr/>
          <p:nvPr/>
        </p:nvSpPr>
        <p:spPr>
          <a:xfrm rot="0" flipH="0" flipV="0">
            <a:off x="6475476" y="2860104"/>
            <a:ext cx="9525" cy="9842"/>
          </a:xfrm>
          <a:custGeom>
            <a:pathLst>
              <a:path w="9525" h="9842">
                <a:moveTo>
                  <a:pt x="0" y="9842"/>
                </a:moveTo>
                <a:lnTo>
                  <a:pt x="9525" y="9842"/>
                </a:lnTo>
                <a:lnTo>
                  <a:pt x="9525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5" name="Freeform 1385"/>
          <p:cNvSpPr/>
          <p:nvPr/>
        </p:nvSpPr>
        <p:spPr>
          <a:xfrm rot="0" flipH="0" flipV="0">
            <a:off x="6485001" y="2860104"/>
            <a:ext cx="247967" cy="9842"/>
          </a:xfrm>
          <a:custGeom>
            <a:pathLst>
              <a:path w="247967" h="9842">
                <a:moveTo>
                  <a:pt x="0" y="9842"/>
                </a:moveTo>
                <a:lnTo>
                  <a:pt x="247967" y="9842"/>
                </a:lnTo>
                <a:lnTo>
                  <a:pt x="247967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6" name="Freeform 1386"/>
          <p:cNvSpPr/>
          <p:nvPr/>
        </p:nvSpPr>
        <p:spPr>
          <a:xfrm rot="0" flipH="0" flipV="0">
            <a:off x="6732905" y="2860104"/>
            <a:ext cx="9525" cy="9842"/>
          </a:xfrm>
          <a:custGeom>
            <a:pathLst>
              <a:path w="9525" h="9842">
                <a:moveTo>
                  <a:pt x="0" y="9842"/>
                </a:moveTo>
                <a:lnTo>
                  <a:pt x="9525" y="9842"/>
                </a:lnTo>
                <a:lnTo>
                  <a:pt x="9525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7" name="Freeform 1387"/>
          <p:cNvSpPr/>
          <p:nvPr/>
        </p:nvSpPr>
        <p:spPr>
          <a:xfrm rot="0" flipH="0" flipV="0">
            <a:off x="6742430" y="2860104"/>
            <a:ext cx="247967" cy="9842"/>
          </a:xfrm>
          <a:custGeom>
            <a:pathLst>
              <a:path w="247967" h="9842">
                <a:moveTo>
                  <a:pt x="0" y="9842"/>
                </a:moveTo>
                <a:lnTo>
                  <a:pt x="247967" y="9842"/>
                </a:lnTo>
                <a:lnTo>
                  <a:pt x="247967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8" name="Freeform 1388"/>
          <p:cNvSpPr/>
          <p:nvPr/>
        </p:nvSpPr>
        <p:spPr>
          <a:xfrm rot="0" flipH="0" flipV="0">
            <a:off x="6990333" y="2860104"/>
            <a:ext cx="9525" cy="9842"/>
          </a:xfrm>
          <a:custGeom>
            <a:pathLst>
              <a:path w="9525" h="9842">
                <a:moveTo>
                  <a:pt x="0" y="9842"/>
                </a:moveTo>
                <a:lnTo>
                  <a:pt x="9525" y="9842"/>
                </a:lnTo>
                <a:lnTo>
                  <a:pt x="9525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9" name="Freeform 1389"/>
          <p:cNvSpPr/>
          <p:nvPr/>
        </p:nvSpPr>
        <p:spPr>
          <a:xfrm rot="0" flipH="0" flipV="0">
            <a:off x="6999858" y="2860104"/>
            <a:ext cx="247968" cy="9842"/>
          </a:xfrm>
          <a:custGeom>
            <a:pathLst>
              <a:path w="247968" h="9842">
                <a:moveTo>
                  <a:pt x="0" y="9842"/>
                </a:moveTo>
                <a:lnTo>
                  <a:pt x="247968" y="9842"/>
                </a:lnTo>
                <a:lnTo>
                  <a:pt x="247968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0" name="Freeform 1390"/>
          <p:cNvSpPr/>
          <p:nvPr/>
        </p:nvSpPr>
        <p:spPr>
          <a:xfrm rot="0" flipH="0" flipV="0">
            <a:off x="7247890" y="2860104"/>
            <a:ext cx="9525" cy="9842"/>
          </a:xfrm>
          <a:custGeom>
            <a:pathLst>
              <a:path w="9525" h="9842">
                <a:moveTo>
                  <a:pt x="0" y="9842"/>
                </a:moveTo>
                <a:lnTo>
                  <a:pt x="9525" y="9842"/>
                </a:lnTo>
                <a:lnTo>
                  <a:pt x="9525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1" name="Freeform 1391"/>
          <p:cNvSpPr/>
          <p:nvPr/>
        </p:nvSpPr>
        <p:spPr>
          <a:xfrm rot="0" flipH="0" flipV="0">
            <a:off x="7257415" y="2860104"/>
            <a:ext cx="238442" cy="9842"/>
          </a:xfrm>
          <a:custGeom>
            <a:pathLst>
              <a:path w="238442" h="9842">
                <a:moveTo>
                  <a:pt x="0" y="9842"/>
                </a:moveTo>
                <a:lnTo>
                  <a:pt x="238442" y="9842"/>
                </a:lnTo>
                <a:lnTo>
                  <a:pt x="238442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2" name="Freeform 1392"/>
          <p:cNvSpPr/>
          <p:nvPr/>
        </p:nvSpPr>
        <p:spPr>
          <a:xfrm rot="0" flipH="0" flipV="0">
            <a:off x="7495920" y="2860104"/>
            <a:ext cx="9525" cy="9842"/>
          </a:xfrm>
          <a:custGeom>
            <a:pathLst>
              <a:path w="9525" h="9842">
                <a:moveTo>
                  <a:pt x="0" y="9842"/>
                </a:moveTo>
                <a:lnTo>
                  <a:pt x="9525" y="9842"/>
                </a:lnTo>
                <a:lnTo>
                  <a:pt x="9525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3" name="Freeform 1393"/>
          <p:cNvSpPr/>
          <p:nvPr/>
        </p:nvSpPr>
        <p:spPr>
          <a:xfrm rot="0" flipH="0" flipV="0">
            <a:off x="7495920" y="2860104"/>
            <a:ext cx="9525" cy="9842"/>
          </a:xfrm>
          <a:custGeom>
            <a:pathLst>
              <a:path w="9525" h="9842">
                <a:moveTo>
                  <a:pt x="0" y="9842"/>
                </a:moveTo>
                <a:lnTo>
                  <a:pt x="9525" y="9842"/>
                </a:lnTo>
                <a:lnTo>
                  <a:pt x="9525" y="0"/>
                </a:lnTo>
                <a:lnTo>
                  <a:pt x="0" y="0"/>
                </a:lnTo>
                <a:lnTo>
                  <a:pt x="0" y="98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4" name="Freeform 1394"/>
          <p:cNvSpPr/>
          <p:nvPr/>
        </p:nvSpPr>
        <p:spPr>
          <a:xfrm rot="0" flipH="0" flipV="0">
            <a:off x="2107564" y="2869819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5" name="Freeform 1395"/>
          <p:cNvSpPr/>
          <p:nvPr/>
        </p:nvSpPr>
        <p:spPr>
          <a:xfrm rot="0" flipH="0" flipV="0">
            <a:off x="2365120" y="2869819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6" name="Freeform 1396"/>
          <p:cNvSpPr/>
          <p:nvPr/>
        </p:nvSpPr>
        <p:spPr>
          <a:xfrm rot="0" flipH="0" flipV="0">
            <a:off x="2622550" y="2869819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7" name="Freeform 1397"/>
          <p:cNvSpPr/>
          <p:nvPr/>
        </p:nvSpPr>
        <p:spPr>
          <a:xfrm rot="0" flipH="0" flipV="0">
            <a:off x="2880105" y="2869819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8" name="Freeform 1398"/>
          <p:cNvSpPr/>
          <p:nvPr/>
        </p:nvSpPr>
        <p:spPr>
          <a:xfrm rot="0" flipH="0" flipV="0">
            <a:off x="3137535" y="2869819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9" name="Freeform 1399"/>
          <p:cNvSpPr/>
          <p:nvPr/>
        </p:nvSpPr>
        <p:spPr>
          <a:xfrm rot="0" flipH="0" flipV="0">
            <a:off x="3395090" y="2869819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0" name="Freeform 1400"/>
          <p:cNvSpPr/>
          <p:nvPr/>
        </p:nvSpPr>
        <p:spPr>
          <a:xfrm rot="0" flipH="0" flipV="0">
            <a:off x="3652520" y="2869819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1" name="Freeform 1401"/>
          <p:cNvSpPr/>
          <p:nvPr/>
        </p:nvSpPr>
        <p:spPr>
          <a:xfrm rot="0" flipH="0" flipV="0">
            <a:off x="3910076" y="2869819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2" name="Freeform 1402"/>
          <p:cNvSpPr/>
          <p:nvPr/>
        </p:nvSpPr>
        <p:spPr>
          <a:xfrm rot="0" flipH="0" flipV="0">
            <a:off x="4157979" y="2869819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3" name="Freeform 1403"/>
          <p:cNvSpPr/>
          <p:nvPr/>
        </p:nvSpPr>
        <p:spPr>
          <a:xfrm rot="0" flipH="0" flipV="0">
            <a:off x="4415535" y="2869819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4" name="Freeform 1404"/>
          <p:cNvSpPr/>
          <p:nvPr/>
        </p:nvSpPr>
        <p:spPr>
          <a:xfrm rot="0" flipH="0" flipV="0">
            <a:off x="4672965" y="2869819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5" name="Freeform 1405"/>
          <p:cNvSpPr/>
          <p:nvPr/>
        </p:nvSpPr>
        <p:spPr>
          <a:xfrm rot="0" flipH="0" flipV="0">
            <a:off x="4930521" y="2869819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6" name="Freeform 1406"/>
          <p:cNvSpPr/>
          <p:nvPr/>
        </p:nvSpPr>
        <p:spPr>
          <a:xfrm rot="0" flipH="0" flipV="0">
            <a:off x="5187950" y="2869819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7" name="Freeform 1407"/>
          <p:cNvSpPr/>
          <p:nvPr/>
        </p:nvSpPr>
        <p:spPr>
          <a:xfrm rot="0" flipH="0" flipV="0">
            <a:off x="5445378" y="2869819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8" name="Freeform 1408"/>
          <p:cNvSpPr/>
          <p:nvPr/>
        </p:nvSpPr>
        <p:spPr>
          <a:xfrm rot="0" flipH="0" flipV="0">
            <a:off x="5702934" y="2869819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9" name="Freeform 1409"/>
          <p:cNvSpPr/>
          <p:nvPr/>
        </p:nvSpPr>
        <p:spPr>
          <a:xfrm rot="0" flipH="0" flipV="0">
            <a:off x="5960490" y="2869819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0" name="Freeform 1410"/>
          <p:cNvSpPr/>
          <p:nvPr/>
        </p:nvSpPr>
        <p:spPr>
          <a:xfrm rot="0" flipH="0" flipV="0">
            <a:off x="6217920" y="2869819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1" name="Freeform 1411"/>
          <p:cNvSpPr/>
          <p:nvPr/>
        </p:nvSpPr>
        <p:spPr>
          <a:xfrm rot="0" flipH="0" flipV="0">
            <a:off x="6475476" y="2869819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2" name="Freeform 1412"/>
          <p:cNvSpPr/>
          <p:nvPr/>
        </p:nvSpPr>
        <p:spPr>
          <a:xfrm rot="0" flipH="0" flipV="0">
            <a:off x="6732905" y="2869819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3" name="Freeform 1413"/>
          <p:cNvSpPr/>
          <p:nvPr/>
        </p:nvSpPr>
        <p:spPr>
          <a:xfrm rot="0" flipH="0" flipV="0">
            <a:off x="6990333" y="2869819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4" name="Freeform 1414"/>
          <p:cNvSpPr/>
          <p:nvPr/>
        </p:nvSpPr>
        <p:spPr>
          <a:xfrm rot="0" flipH="0" flipV="0">
            <a:off x="7247890" y="2869819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5" name="Freeform 1415"/>
          <p:cNvSpPr/>
          <p:nvPr/>
        </p:nvSpPr>
        <p:spPr>
          <a:xfrm rot="0" flipH="0" flipV="0">
            <a:off x="7495920" y="2869819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6" name="Freeform 1416"/>
          <p:cNvSpPr/>
          <p:nvPr/>
        </p:nvSpPr>
        <p:spPr>
          <a:xfrm rot="0" flipH="0" flipV="0">
            <a:off x="2107564" y="305079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7" name="Freeform 1417"/>
          <p:cNvSpPr/>
          <p:nvPr/>
        </p:nvSpPr>
        <p:spPr>
          <a:xfrm rot="0" flipH="0" flipV="0">
            <a:off x="2117089" y="305079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8" name="Freeform 1418"/>
          <p:cNvSpPr/>
          <p:nvPr/>
        </p:nvSpPr>
        <p:spPr>
          <a:xfrm rot="0" flipH="0" flipV="0">
            <a:off x="2365120" y="305079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9" name="Freeform 1419"/>
          <p:cNvSpPr/>
          <p:nvPr/>
        </p:nvSpPr>
        <p:spPr>
          <a:xfrm rot="0" flipH="0" flipV="0">
            <a:off x="2374645" y="305079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0" name="Freeform 1420"/>
          <p:cNvSpPr/>
          <p:nvPr/>
        </p:nvSpPr>
        <p:spPr>
          <a:xfrm rot="0" flipH="0" flipV="0">
            <a:off x="2622550" y="305079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1" name="Freeform 1421"/>
          <p:cNvSpPr/>
          <p:nvPr/>
        </p:nvSpPr>
        <p:spPr>
          <a:xfrm rot="0" flipH="0" flipV="0">
            <a:off x="2632075" y="305079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2" name="Freeform 1422"/>
          <p:cNvSpPr/>
          <p:nvPr/>
        </p:nvSpPr>
        <p:spPr>
          <a:xfrm rot="0" flipH="0" flipV="0">
            <a:off x="2880105" y="305079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3" name="Freeform 1423"/>
          <p:cNvSpPr/>
          <p:nvPr/>
        </p:nvSpPr>
        <p:spPr>
          <a:xfrm rot="0" flipH="0" flipV="0">
            <a:off x="2889630" y="305079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4" name="Freeform 1424"/>
          <p:cNvSpPr/>
          <p:nvPr/>
        </p:nvSpPr>
        <p:spPr>
          <a:xfrm rot="0" flipH="0" flipV="0">
            <a:off x="3137535" y="305079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5" name="Freeform 1425"/>
          <p:cNvSpPr/>
          <p:nvPr/>
        </p:nvSpPr>
        <p:spPr>
          <a:xfrm rot="0" flipH="0" flipV="0">
            <a:off x="3147060" y="305079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6" name="Freeform 1426"/>
          <p:cNvSpPr/>
          <p:nvPr/>
        </p:nvSpPr>
        <p:spPr>
          <a:xfrm rot="0" flipH="0" flipV="0">
            <a:off x="3395090" y="305079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7" name="Freeform 1427"/>
          <p:cNvSpPr/>
          <p:nvPr/>
        </p:nvSpPr>
        <p:spPr>
          <a:xfrm rot="0" flipH="0" flipV="0">
            <a:off x="3404615" y="305079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8" name="Freeform 1428"/>
          <p:cNvSpPr/>
          <p:nvPr/>
        </p:nvSpPr>
        <p:spPr>
          <a:xfrm rot="0" flipH="0" flipV="0">
            <a:off x="3652520" y="305079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9" name="Freeform 1429"/>
          <p:cNvSpPr/>
          <p:nvPr/>
        </p:nvSpPr>
        <p:spPr>
          <a:xfrm rot="0" flipH="0" flipV="0">
            <a:off x="3662045" y="305079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0" name="Freeform 1430"/>
          <p:cNvSpPr/>
          <p:nvPr/>
        </p:nvSpPr>
        <p:spPr>
          <a:xfrm rot="0" flipH="0" flipV="0">
            <a:off x="3910076" y="305079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1" name="Freeform 1431"/>
          <p:cNvSpPr/>
          <p:nvPr/>
        </p:nvSpPr>
        <p:spPr>
          <a:xfrm rot="0" flipH="0" flipV="0">
            <a:off x="3919601" y="3050794"/>
            <a:ext cx="238442" cy="9525"/>
          </a:xfrm>
          <a:custGeom>
            <a:pathLst>
              <a:path w="238442" h="9525">
                <a:moveTo>
                  <a:pt x="0" y="9525"/>
                </a:moveTo>
                <a:lnTo>
                  <a:pt x="238442" y="9525"/>
                </a:lnTo>
                <a:lnTo>
                  <a:pt x="2384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2" name="Freeform 1432"/>
          <p:cNvSpPr/>
          <p:nvPr/>
        </p:nvSpPr>
        <p:spPr>
          <a:xfrm rot="0" flipH="0" flipV="0">
            <a:off x="4157979" y="305079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3" name="Freeform 1433"/>
          <p:cNvSpPr/>
          <p:nvPr/>
        </p:nvSpPr>
        <p:spPr>
          <a:xfrm rot="0" flipH="0" flipV="0">
            <a:off x="4167504" y="305079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4" name="Freeform 1434"/>
          <p:cNvSpPr/>
          <p:nvPr/>
        </p:nvSpPr>
        <p:spPr>
          <a:xfrm rot="0" flipH="0" flipV="0">
            <a:off x="4415535" y="305079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5" name="Freeform 1435"/>
          <p:cNvSpPr/>
          <p:nvPr/>
        </p:nvSpPr>
        <p:spPr>
          <a:xfrm rot="0" flipH="0" flipV="0">
            <a:off x="4425060" y="305079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6" name="Freeform 1436"/>
          <p:cNvSpPr/>
          <p:nvPr/>
        </p:nvSpPr>
        <p:spPr>
          <a:xfrm rot="0" flipH="0" flipV="0">
            <a:off x="4672965" y="305079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7" name="Freeform 1437"/>
          <p:cNvSpPr/>
          <p:nvPr/>
        </p:nvSpPr>
        <p:spPr>
          <a:xfrm rot="0" flipH="0" flipV="0">
            <a:off x="4682490" y="305079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8" name="Freeform 1438"/>
          <p:cNvSpPr/>
          <p:nvPr/>
        </p:nvSpPr>
        <p:spPr>
          <a:xfrm rot="0" flipH="0" flipV="0">
            <a:off x="4930521" y="305079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9" name="Freeform 1439"/>
          <p:cNvSpPr/>
          <p:nvPr/>
        </p:nvSpPr>
        <p:spPr>
          <a:xfrm rot="0" flipH="0" flipV="0">
            <a:off x="4940046" y="305079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0" name="Freeform 1440"/>
          <p:cNvSpPr/>
          <p:nvPr/>
        </p:nvSpPr>
        <p:spPr>
          <a:xfrm rot="0" flipH="0" flipV="0">
            <a:off x="5187950" y="305079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1" name="Freeform 1441"/>
          <p:cNvSpPr/>
          <p:nvPr/>
        </p:nvSpPr>
        <p:spPr>
          <a:xfrm rot="0" flipH="0" flipV="0">
            <a:off x="5197475" y="305079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2" name="Freeform 1442"/>
          <p:cNvSpPr/>
          <p:nvPr/>
        </p:nvSpPr>
        <p:spPr>
          <a:xfrm rot="0" flipH="0" flipV="0">
            <a:off x="5445378" y="305079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3" name="Freeform 1443"/>
          <p:cNvSpPr/>
          <p:nvPr/>
        </p:nvSpPr>
        <p:spPr>
          <a:xfrm rot="0" flipH="0" flipV="0">
            <a:off x="5454903" y="305079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4" name="Freeform 1444"/>
          <p:cNvSpPr/>
          <p:nvPr/>
        </p:nvSpPr>
        <p:spPr>
          <a:xfrm rot="0" flipH="0" flipV="0">
            <a:off x="5702934" y="305079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5" name="Freeform 1445"/>
          <p:cNvSpPr/>
          <p:nvPr/>
        </p:nvSpPr>
        <p:spPr>
          <a:xfrm rot="0" flipH="0" flipV="0">
            <a:off x="5712459" y="305079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6" name="Freeform 1446"/>
          <p:cNvSpPr/>
          <p:nvPr/>
        </p:nvSpPr>
        <p:spPr>
          <a:xfrm rot="0" flipH="0" flipV="0">
            <a:off x="5960490" y="305079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7" name="Freeform 1447"/>
          <p:cNvSpPr/>
          <p:nvPr/>
        </p:nvSpPr>
        <p:spPr>
          <a:xfrm rot="0" flipH="0" flipV="0">
            <a:off x="5970015" y="305079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8" name="Freeform 1448"/>
          <p:cNvSpPr/>
          <p:nvPr/>
        </p:nvSpPr>
        <p:spPr>
          <a:xfrm rot="0" flipH="0" flipV="0">
            <a:off x="6217920" y="305079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9" name="Freeform 1449"/>
          <p:cNvSpPr/>
          <p:nvPr/>
        </p:nvSpPr>
        <p:spPr>
          <a:xfrm rot="0" flipH="0" flipV="0">
            <a:off x="6227445" y="305079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0" name="Freeform 1450"/>
          <p:cNvSpPr/>
          <p:nvPr/>
        </p:nvSpPr>
        <p:spPr>
          <a:xfrm rot="0" flipH="0" flipV="0">
            <a:off x="6475476" y="305079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1" name="Freeform 1451"/>
          <p:cNvSpPr/>
          <p:nvPr/>
        </p:nvSpPr>
        <p:spPr>
          <a:xfrm rot="0" flipH="0" flipV="0">
            <a:off x="6485001" y="305079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2" name="Freeform 1452"/>
          <p:cNvSpPr/>
          <p:nvPr/>
        </p:nvSpPr>
        <p:spPr>
          <a:xfrm rot="0" flipH="0" flipV="0">
            <a:off x="6732905" y="305079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3" name="Freeform 1453"/>
          <p:cNvSpPr/>
          <p:nvPr/>
        </p:nvSpPr>
        <p:spPr>
          <a:xfrm rot="0" flipH="0" flipV="0">
            <a:off x="6742430" y="3050794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4" name="Freeform 1454"/>
          <p:cNvSpPr/>
          <p:nvPr/>
        </p:nvSpPr>
        <p:spPr>
          <a:xfrm rot="0" flipH="0" flipV="0">
            <a:off x="6990333" y="305079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5" name="Freeform 1455"/>
          <p:cNvSpPr/>
          <p:nvPr/>
        </p:nvSpPr>
        <p:spPr>
          <a:xfrm rot="0" flipH="0" flipV="0">
            <a:off x="6999858" y="3050794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6" name="Freeform 1456"/>
          <p:cNvSpPr/>
          <p:nvPr/>
        </p:nvSpPr>
        <p:spPr>
          <a:xfrm rot="0" flipH="0" flipV="0">
            <a:off x="7247890" y="305079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7" name="Freeform 1457"/>
          <p:cNvSpPr/>
          <p:nvPr/>
        </p:nvSpPr>
        <p:spPr>
          <a:xfrm rot="0" flipH="0" flipV="0">
            <a:off x="7257415" y="3050794"/>
            <a:ext cx="238442" cy="9525"/>
          </a:xfrm>
          <a:custGeom>
            <a:pathLst>
              <a:path w="238442" h="9525">
                <a:moveTo>
                  <a:pt x="0" y="9525"/>
                </a:moveTo>
                <a:lnTo>
                  <a:pt x="238442" y="9525"/>
                </a:lnTo>
                <a:lnTo>
                  <a:pt x="2384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8" name="Freeform 1458"/>
          <p:cNvSpPr/>
          <p:nvPr/>
        </p:nvSpPr>
        <p:spPr>
          <a:xfrm rot="0" flipH="0" flipV="0">
            <a:off x="7495920" y="305079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9" name="Freeform 1459"/>
          <p:cNvSpPr/>
          <p:nvPr/>
        </p:nvSpPr>
        <p:spPr>
          <a:xfrm rot="0" flipH="0" flipV="0">
            <a:off x="2107564" y="3060383"/>
            <a:ext cx="9525" cy="190817"/>
          </a:xfrm>
          <a:custGeom>
            <a:pathLst>
              <a:path w="9525" h="190817">
                <a:moveTo>
                  <a:pt x="0" y="190817"/>
                </a:moveTo>
                <a:lnTo>
                  <a:pt x="9525" y="190817"/>
                </a:lnTo>
                <a:lnTo>
                  <a:pt x="9525" y="0"/>
                </a:lnTo>
                <a:lnTo>
                  <a:pt x="0" y="0"/>
                </a:lnTo>
                <a:lnTo>
                  <a:pt x="0" y="1908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0" name="Freeform 1460"/>
          <p:cNvSpPr/>
          <p:nvPr/>
        </p:nvSpPr>
        <p:spPr>
          <a:xfrm rot="0" flipH="0" flipV="0">
            <a:off x="2365120" y="3060383"/>
            <a:ext cx="9525" cy="190817"/>
          </a:xfrm>
          <a:custGeom>
            <a:pathLst>
              <a:path w="9525" h="190817">
                <a:moveTo>
                  <a:pt x="0" y="190817"/>
                </a:moveTo>
                <a:lnTo>
                  <a:pt x="9525" y="190817"/>
                </a:lnTo>
                <a:lnTo>
                  <a:pt x="9525" y="0"/>
                </a:lnTo>
                <a:lnTo>
                  <a:pt x="0" y="0"/>
                </a:lnTo>
                <a:lnTo>
                  <a:pt x="0" y="1908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1" name="Freeform 1461"/>
          <p:cNvSpPr/>
          <p:nvPr/>
        </p:nvSpPr>
        <p:spPr>
          <a:xfrm rot="0" flipH="0" flipV="0">
            <a:off x="2622550" y="3060383"/>
            <a:ext cx="9525" cy="190817"/>
          </a:xfrm>
          <a:custGeom>
            <a:pathLst>
              <a:path w="9525" h="190817">
                <a:moveTo>
                  <a:pt x="0" y="190817"/>
                </a:moveTo>
                <a:lnTo>
                  <a:pt x="9525" y="190817"/>
                </a:lnTo>
                <a:lnTo>
                  <a:pt x="9525" y="0"/>
                </a:lnTo>
                <a:lnTo>
                  <a:pt x="0" y="0"/>
                </a:lnTo>
                <a:lnTo>
                  <a:pt x="0" y="1908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2" name="Freeform 1462"/>
          <p:cNvSpPr/>
          <p:nvPr/>
        </p:nvSpPr>
        <p:spPr>
          <a:xfrm rot="0" flipH="0" flipV="0">
            <a:off x="2880105" y="3060383"/>
            <a:ext cx="9525" cy="190817"/>
          </a:xfrm>
          <a:custGeom>
            <a:pathLst>
              <a:path w="9525" h="190817">
                <a:moveTo>
                  <a:pt x="0" y="190817"/>
                </a:moveTo>
                <a:lnTo>
                  <a:pt x="9525" y="190817"/>
                </a:lnTo>
                <a:lnTo>
                  <a:pt x="9525" y="0"/>
                </a:lnTo>
                <a:lnTo>
                  <a:pt x="0" y="0"/>
                </a:lnTo>
                <a:lnTo>
                  <a:pt x="0" y="1908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3" name="Freeform 1463"/>
          <p:cNvSpPr/>
          <p:nvPr/>
        </p:nvSpPr>
        <p:spPr>
          <a:xfrm rot="0" flipH="0" flipV="0">
            <a:off x="3137535" y="3060383"/>
            <a:ext cx="9525" cy="190817"/>
          </a:xfrm>
          <a:custGeom>
            <a:pathLst>
              <a:path w="9525" h="190817">
                <a:moveTo>
                  <a:pt x="0" y="190817"/>
                </a:moveTo>
                <a:lnTo>
                  <a:pt x="9525" y="190817"/>
                </a:lnTo>
                <a:lnTo>
                  <a:pt x="9525" y="0"/>
                </a:lnTo>
                <a:lnTo>
                  <a:pt x="0" y="0"/>
                </a:lnTo>
                <a:lnTo>
                  <a:pt x="0" y="1908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4" name="Freeform 1464"/>
          <p:cNvSpPr/>
          <p:nvPr/>
        </p:nvSpPr>
        <p:spPr>
          <a:xfrm rot="0" flipH="0" flipV="0">
            <a:off x="3395090" y="3060383"/>
            <a:ext cx="9525" cy="190817"/>
          </a:xfrm>
          <a:custGeom>
            <a:pathLst>
              <a:path w="9525" h="190817">
                <a:moveTo>
                  <a:pt x="0" y="190817"/>
                </a:moveTo>
                <a:lnTo>
                  <a:pt x="9525" y="190817"/>
                </a:lnTo>
                <a:lnTo>
                  <a:pt x="9525" y="0"/>
                </a:lnTo>
                <a:lnTo>
                  <a:pt x="0" y="0"/>
                </a:lnTo>
                <a:lnTo>
                  <a:pt x="0" y="1908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5" name="Freeform 1465"/>
          <p:cNvSpPr/>
          <p:nvPr/>
        </p:nvSpPr>
        <p:spPr>
          <a:xfrm rot="0" flipH="0" flipV="0">
            <a:off x="3652520" y="3060383"/>
            <a:ext cx="9525" cy="190817"/>
          </a:xfrm>
          <a:custGeom>
            <a:pathLst>
              <a:path w="9525" h="190817">
                <a:moveTo>
                  <a:pt x="0" y="190817"/>
                </a:moveTo>
                <a:lnTo>
                  <a:pt x="9525" y="190817"/>
                </a:lnTo>
                <a:lnTo>
                  <a:pt x="9525" y="0"/>
                </a:lnTo>
                <a:lnTo>
                  <a:pt x="0" y="0"/>
                </a:lnTo>
                <a:lnTo>
                  <a:pt x="0" y="1908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6" name="Freeform 1466"/>
          <p:cNvSpPr/>
          <p:nvPr/>
        </p:nvSpPr>
        <p:spPr>
          <a:xfrm rot="0" flipH="0" flipV="0">
            <a:off x="3910076" y="3060383"/>
            <a:ext cx="9525" cy="190817"/>
          </a:xfrm>
          <a:custGeom>
            <a:pathLst>
              <a:path w="9525" h="190817">
                <a:moveTo>
                  <a:pt x="0" y="190817"/>
                </a:moveTo>
                <a:lnTo>
                  <a:pt x="9525" y="190817"/>
                </a:lnTo>
                <a:lnTo>
                  <a:pt x="9525" y="0"/>
                </a:lnTo>
                <a:lnTo>
                  <a:pt x="0" y="0"/>
                </a:lnTo>
                <a:lnTo>
                  <a:pt x="0" y="1908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7" name="Freeform 1467"/>
          <p:cNvSpPr/>
          <p:nvPr/>
        </p:nvSpPr>
        <p:spPr>
          <a:xfrm rot="0" flipH="0" flipV="0">
            <a:off x="4157979" y="3060383"/>
            <a:ext cx="9525" cy="190817"/>
          </a:xfrm>
          <a:custGeom>
            <a:pathLst>
              <a:path w="9525" h="190817">
                <a:moveTo>
                  <a:pt x="0" y="190817"/>
                </a:moveTo>
                <a:lnTo>
                  <a:pt x="9525" y="190817"/>
                </a:lnTo>
                <a:lnTo>
                  <a:pt x="9525" y="0"/>
                </a:lnTo>
                <a:lnTo>
                  <a:pt x="0" y="0"/>
                </a:lnTo>
                <a:lnTo>
                  <a:pt x="0" y="1908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8" name="Freeform 1468"/>
          <p:cNvSpPr/>
          <p:nvPr/>
        </p:nvSpPr>
        <p:spPr>
          <a:xfrm rot="0" flipH="0" flipV="0">
            <a:off x="4415535" y="3060383"/>
            <a:ext cx="9525" cy="190817"/>
          </a:xfrm>
          <a:custGeom>
            <a:pathLst>
              <a:path w="9525" h="190817">
                <a:moveTo>
                  <a:pt x="0" y="190817"/>
                </a:moveTo>
                <a:lnTo>
                  <a:pt x="9525" y="190817"/>
                </a:lnTo>
                <a:lnTo>
                  <a:pt x="9525" y="0"/>
                </a:lnTo>
                <a:lnTo>
                  <a:pt x="0" y="0"/>
                </a:lnTo>
                <a:lnTo>
                  <a:pt x="0" y="1908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9" name="Freeform 1469"/>
          <p:cNvSpPr/>
          <p:nvPr/>
        </p:nvSpPr>
        <p:spPr>
          <a:xfrm rot="0" flipH="0" flipV="0">
            <a:off x="4672965" y="3060383"/>
            <a:ext cx="9525" cy="190817"/>
          </a:xfrm>
          <a:custGeom>
            <a:pathLst>
              <a:path w="9525" h="190817">
                <a:moveTo>
                  <a:pt x="0" y="190817"/>
                </a:moveTo>
                <a:lnTo>
                  <a:pt x="9525" y="190817"/>
                </a:lnTo>
                <a:lnTo>
                  <a:pt x="9525" y="0"/>
                </a:lnTo>
                <a:lnTo>
                  <a:pt x="0" y="0"/>
                </a:lnTo>
                <a:lnTo>
                  <a:pt x="0" y="1908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0" name="Freeform 1470"/>
          <p:cNvSpPr/>
          <p:nvPr/>
        </p:nvSpPr>
        <p:spPr>
          <a:xfrm rot="0" flipH="0" flipV="0">
            <a:off x="4930521" y="3060383"/>
            <a:ext cx="9525" cy="190817"/>
          </a:xfrm>
          <a:custGeom>
            <a:pathLst>
              <a:path w="9525" h="190817">
                <a:moveTo>
                  <a:pt x="0" y="190817"/>
                </a:moveTo>
                <a:lnTo>
                  <a:pt x="9525" y="190817"/>
                </a:lnTo>
                <a:lnTo>
                  <a:pt x="9525" y="0"/>
                </a:lnTo>
                <a:lnTo>
                  <a:pt x="0" y="0"/>
                </a:lnTo>
                <a:lnTo>
                  <a:pt x="0" y="1908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1" name="Freeform 1471"/>
          <p:cNvSpPr/>
          <p:nvPr/>
        </p:nvSpPr>
        <p:spPr>
          <a:xfrm rot="0" flipH="0" flipV="0">
            <a:off x="5187950" y="3060383"/>
            <a:ext cx="9525" cy="190817"/>
          </a:xfrm>
          <a:custGeom>
            <a:pathLst>
              <a:path w="9525" h="190817">
                <a:moveTo>
                  <a:pt x="0" y="190817"/>
                </a:moveTo>
                <a:lnTo>
                  <a:pt x="9525" y="190817"/>
                </a:lnTo>
                <a:lnTo>
                  <a:pt x="9525" y="0"/>
                </a:lnTo>
                <a:lnTo>
                  <a:pt x="0" y="0"/>
                </a:lnTo>
                <a:lnTo>
                  <a:pt x="0" y="1908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2" name="Freeform 1472"/>
          <p:cNvSpPr/>
          <p:nvPr/>
        </p:nvSpPr>
        <p:spPr>
          <a:xfrm rot="0" flipH="0" flipV="0">
            <a:off x="5445378" y="3060383"/>
            <a:ext cx="9525" cy="190817"/>
          </a:xfrm>
          <a:custGeom>
            <a:pathLst>
              <a:path w="9525" h="190817">
                <a:moveTo>
                  <a:pt x="0" y="190817"/>
                </a:moveTo>
                <a:lnTo>
                  <a:pt x="9525" y="190817"/>
                </a:lnTo>
                <a:lnTo>
                  <a:pt x="9525" y="0"/>
                </a:lnTo>
                <a:lnTo>
                  <a:pt x="0" y="0"/>
                </a:lnTo>
                <a:lnTo>
                  <a:pt x="0" y="1908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3" name="Freeform 1473"/>
          <p:cNvSpPr/>
          <p:nvPr/>
        </p:nvSpPr>
        <p:spPr>
          <a:xfrm rot="0" flipH="0" flipV="0">
            <a:off x="5702934" y="3060383"/>
            <a:ext cx="9525" cy="190817"/>
          </a:xfrm>
          <a:custGeom>
            <a:pathLst>
              <a:path w="9525" h="190817">
                <a:moveTo>
                  <a:pt x="0" y="190817"/>
                </a:moveTo>
                <a:lnTo>
                  <a:pt x="9525" y="190817"/>
                </a:lnTo>
                <a:lnTo>
                  <a:pt x="9525" y="0"/>
                </a:lnTo>
                <a:lnTo>
                  <a:pt x="0" y="0"/>
                </a:lnTo>
                <a:lnTo>
                  <a:pt x="0" y="1908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4" name="Freeform 1474"/>
          <p:cNvSpPr/>
          <p:nvPr/>
        </p:nvSpPr>
        <p:spPr>
          <a:xfrm rot="0" flipH="0" flipV="0">
            <a:off x="5960490" y="3060383"/>
            <a:ext cx="9525" cy="190817"/>
          </a:xfrm>
          <a:custGeom>
            <a:pathLst>
              <a:path w="9525" h="190817">
                <a:moveTo>
                  <a:pt x="0" y="190817"/>
                </a:moveTo>
                <a:lnTo>
                  <a:pt x="9525" y="190817"/>
                </a:lnTo>
                <a:lnTo>
                  <a:pt x="9525" y="0"/>
                </a:lnTo>
                <a:lnTo>
                  <a:pt x="0" y="0"/>
                </a:lnTo>
                <a:lnTo>
                  <a:pt x="0" y="1908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5" name="Freeform 1475"/>
          <p:cNvSpPr/>
          <p:nvPr/>
        </p:nvSpPr>
        <p:spPr>
          <a:xfrm rot="0" flipH="0" flipV="0">
            <a:off x="6217920" y="3060383"/>
            <a:ext cx="9525" cy="190817"/>
          </a:xfrm>
          <a:custGeom>
            <a:pathLst>
              <a:path w="9525" h="190817">
                <a:moveTo>
                  <a:pt x="0" y="190817"/>
                </a:moveTo>
                <a:lnTo>
                  <a:pt x="9525" y="190817"/>
                </a:lnTo>
                <a:lnTo>
                  <a:pt x="9525" y="0"/>
                </a:lnTo>
                <a:lnTo>
                  <a:pt x="0" y="0"/>
                </a:lnTo>
                <a:lnTo>
                  <a:pt x="0" y="1908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6" name="Freeform 1476"/>
          <p:cNvSpPr/>
          <p:nvPr/>
        </p:nvSpPr>
        <p:spPr>
          <a:xfrm rot="0" flipH="0" flipV="0">
            <a:off x="6475476" y="3060383"/>
            <a:ext cx="9525" cy="190817"/>
          </a:xfrm>
          <a:custGeom>
            <a:pathLst>
              <a:path w="9525" h="190817">
                <a:moveTo>
                  <a:pt x="0" y="190817"/>
                </a:moveTo>
                <a:lnTo>
                  <a:pt x="9525" y="190817"/>
                </a:lnTo>
                <a:lnTo>
                  <a:pt x="9525" y="0"/>
                </a:lnTo>
                <a:lnTo>
                  <a:pt x="0" y="0"/>
                </a:lnTo>
                <a:lnTo>
                  <a:pt x="0" y="1908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7" name="Freeform 1477"/>
          <p:cNvSpPr/>
          <p:nvPr/>
        </p:nvSpPr>
        <p:spPr>
          <a:xfrm rot="0" flipH="0" flipV="0">
            <a:off x="6732905" y="3060383"/>
            <a:ext cx="9525" cy="190817"/>
          </a:xfrm>
          <a:custGeom>
            <a:pathLst>
              <a:path w="9525" h="190817">
                <a:moveTo>
                  <a:pt x="0" y="190817"/>
                </a:moveTo>
                <a:lnTo>
                  <a:pt x="9525" y="190817"/>
                </a:lnTo>
                <a:lnTo>
                  <a:pt x="9525" y="0"/>
                </a:lnTo>
                <a:lnTo>
                  <a:pt x="0" y="0"/>
                </a:lnTo>
                <a:lnTo>
                  <a:pt x="0" y="1908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8" name="Freeform 1478"/>
          <p:cNvSpPr/>
          <p:nvPr/>
        </p:nvSpPr>
        <p:spPr>
          <a:xfrm rot="0" flipH="0" flipV="0">
            <a:off x="6990333" y="3060383"/>
            <a:ext cx="9525" cy="190817"/>
          </a:xfrm>
          <a:custGeom>
            <a:pathLst>
              <a:path w="9525" h="190817">
                <a:moveTo>
                  <a:pt x="0" y="190817"/>
                </a:moveTo>
                <a:lnTo>
                  <a:pt x="9525" y="190817"/>
                </a:lnTo>
                <a:lnTo>
                  <a:pt x="9525" y="0"/>
                </a:lnTo>
                <a:lnTo>
                  <a:pt x="0" y="0"/>
                </a:lnTo>
                <a:lnTo>
                  <a:pt x="0" y="1908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9" name="Freeform 1479"/>
          <p:cNvSpPr/>
          <p:nvPr/>
        </p:nvSpPr>
        <p:spPr>
          <a:xfrm rot="0" flipH="0" flipV="0">
            <a:off x="7247890" y="3060383"/>
            <a:ext cx="9525" cy="190817"/>
          </a:xfrm>
          <a:custGeom>
            <a:pathLst>
              <a:path w="9525" h="190817">
                <a:moveTo>
                  <a:pt x="0" y="190817"/>
                </a:moveTo>
                <a:lnTo>
                  <a:pt x="9525" y="190817"/>
                </a:lnTo>
                <a:lnTo>
                  <a:pt x="9525" y="0"/>
                </a:lnTo>
                <a:lnTo>
                  <a:pt x="0" y="0"/>
                </a:lnTo>
                <a:lnTo>
                  <a:pt x="0" y="1908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0" name="Freeform 1480"/>
          <p:cNvSpPr/>
          <p:nvPr/>
        </p:nvSpPr>
        <p:spPr>
          <a:xfrm rot="0" flipH="0" flipV="0">
            <a:off x="7495920" y="3060383"/>
            <a:ext cx="9525" cy="190817"/>
          </a:xfrm>
          <a:custGeom>
            <a:pathLst>
              <a:path w="9525" h="190817">
                <a:moveTo>
                  <a:pt x="0" y="190817"/>
                </a:moveTo>
                <a:lnTo>
                  <a:pt x="9525" y="190817"/>
                </a:lnTo>
                <a:lnTo>
                  <a:pt x="9525" y="0"/>
                </a:lnTo>
                <a:lnTo>
                  <a:pt x="0" y="0"/>
                </a:lnTo>
                <a:lnTo>
                  <a:pt x="0" y="1908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1" name="Freeform 1481"/>
          <p:cNvSpPr/>
          <p:nvPr/>
        </p:nvSpPr>
        <p:spPr>
          <a:xfrm rot="0" flipH="0" flipV="0">
            <a:off x="2107564" y="32512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2" name="Freeform 1482"/>
          <p:cNvSpPr/>
          <p:nvPr/>
        </p:nvSpPr>
        <p:spPr>
          <a:xfrm rot="0" flipH="0" flipV="0">
            <a:off x="2117089" y="3251200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3" name="Freeform 1483"/>
          <p:cNvSpPr/>
          <p:nvPr/>
        </p:nvSpPr>
        <p:spPr>
          <a:xfrm rot="0" flipH="0" flipV="0">
            <a:off x="2365120" y="32512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4" name="Freeform 1484"/>
          <p:cNvSpPr/>
          <p:nvPr/>
        </p:nvSpPr>
        <p:spPr>
          <a:xfrm rot="0" flipH="0" flipV="0">
            <a:off x="2374645" y="3251200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5" name="Freeform 1485"/>
          <p:cNvSpPr/>
          <p:nvPr/>
        </p:nvSpPr>
        <p:spPr>
          <a:xfrm rot="0" flipH="0" flipV="0">
            <a:off x="2622550" y="32512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6" name="Freeform 1486"/>
          <p:cNvSpPr/>
          <p:nvPr/>
        </p:nvSpPr>
        <p:spPr>
          <a:xfrm rot="0" flipH="0" flipV="0">
            <a:off x="2632075" y="3251200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7" name="Freeform 1487"/>
          <p:cNvSpPr/>
          <p:nvPr/>
        </p:nvSpPr>
        <p:spPr>
          <a:xfrm rot="0" flipH="0" flipV="0">
            <a:off x="2880105" y="32512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8" name="Freeform 1488"/>
          <p:cNvSpPr/>
          <p:nvPr/>
        </p:nvSpPr>
        <p:spPr>
          <a:xfrm rot="0" flipH="0" flipV="0">
            <a:off x="2889630" y="3251200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9" name="Freeform 1489"/>
          <p:cNvSpPr/>
          <p:nvPr/>
        </p:nvSpPr>
        <p:spPr>
          <a:xfrm rot="0" flipH="0" flipV="0">
            <a:off x="3137535" y="32512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0" name="Freeform 1490"/>
          <p:cNvSpPr/>
          <p:nvPr/>
        </p:nvSpPr>
        <p:spPr>
          <a:xfrm rot="0" flipH="0" flipV="0">
            <a:off x="3147060" y="3251200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1" name="Freeform 1491"/>
          <p:cNvSpPr/>
          <p:nvPr/>
        </p:nvSpPr>
        <p:spPr>
          <a:xfrm rot="0" flipH="0" flipV="0">
            <a:off x="3395090" y="32512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2" name="Freeform 1492"/>
          <p:cNvSpPr/>
          <p:nvPr/>
        </p:nvSpPr>
        <p:spPr>
          <a:xfrm rot="0" flipH="0" flipV="0">
            <a:off x="3404615" y="3251200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3" name="Freeform 1493"/>
          <p:cNvSpPr/>
          <p:nvPr/>
        </p:nvSpPr>
        <p:spPr>
          <a:xfrm rot="0" flipH="0" flipV="0">
            <a:off x="3652520" y="32512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4" name="Freeform 1494"/>
          <p:cNvSpPr/>
          <p:nvPr/>
        </p:nvSpPr>
        <p:spPr>
          <a:xfrm rot="0" flipH="0" flipV="0">
            <a:off x="3662045" y="3251200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5" name="Freeform 1495"/>
          <p:cNvSpPr/>
          <p:nvPr/>
        </p:nvSpPr>
        <p:spPr>
          <a:xfrm rot="0" flipH="0" flipV="0">
            <a:off x="3910076" y="32512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6" name="Freeform 1496"/>
          <p:cNvSpPr/>
          <p:nvPr/>
        </p:nvSpPr>
        <p:spPr>
          <a:xfrm rot="0" flipH="0" flipV="0">
            <a:off x="3919601" y="3251200"/>
            <a:ext cx="238442" cy="9525"/>
          </a:xfrm>
          <a:custGeom>
            <a:pathLst>
              <a:path w="238442" h="9525">
                <a:moveTo>
                  <a:pt x="0" y="9525"/>
                </a:moveTo>
                <a:lnTo>
                  <a:pt x="238442" y="9525"/>
                </a:lnTo>
                <a:lnTo>
                  <a:pt x="2384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7" name="Freeform 1497"/>
          <p:cNvSpPr/>
          <p:nvPr/>
        </p:nvSpPr>
        <p:spPr>
          <a:xfrm rot="0" flipH="0" flipV="0">
            <a:off x="4157979" y="32512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8" name="Freeform 1498"/>
          <p:cNvSpPr/>
          <p:nvPr/>
        </p:nvSpPr>
        <p:spPr>
          <a:xfrm rot="0" flipH="0" flipV="0">
            <a:off x="4167504" y="3251200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9" name="Freeform 1499"/>
          <p:cNvSpPr/>
          <p:nvPr/>
        </p:nvSpPr>
        <p:spPr>
          <a:xfrm rot="0" flipH="0" flipV="0">
            <a:off x="4415535" y="32512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0" name="Freeform 1500"/>
          <p:cNvSpPr/>
          <p:nvPr/>
        </p:nvSpPr>
        <p:spPr>
          <a:xfrm rot="0" flipH="0" flipV="0">
            <a:off x="4425060" y="3251200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1" name="Freeform 1501"/>
          <p:cNvSpPr/>
          <p:nvPr/>
        </p:nvSpPr>
        <p:spPr>
          <a:xfrm rot="0" flipH="0" flipV="0">
            <a:off x="4672965" y="32512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2" name="Freeform 1502"/>
          <p:cNvSpPr/>
          <p:nvPr/>
        </p:nvSpPr>
        <p:spPr>
          <a:xfrm rot="0" flipH="0" flipV="0">
            <a:off x="4682490" y="3251200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3" name="Freeform 1503"/>
          <p:cNvSpPr/>
          <p:nvPr/>
        </p:nvSpPr>
        <p:spPr>
          <a:xfrm rot="0" flipH="0" flipV="0">
            <a:off x="4930521" y="32512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4" name="Freeform 1504"/>
          <p:cNvSpPr/>
          <p:nvPr/>
        </p:nvSpPr>
        <p:spPr>
          <a:xfrm rot="0" flipH="0" flipV="0">
            <a:off x="4940046" y="3251200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5" name="Freeform 1505"/>
          <p:cNvSpPr/>
          <p:nvPr/>
        </p:nvSpPr>
        <p:spPr>
          <a:xfrm rot="0" flipH="0" flipV="0">
            <a:off x="5187950" y="32512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6" name="Freeform 1506"/>
          <p:cNvSpPr/>
          <p:nvPr/>
        </p:nvSpPr>
        <p:spPr>
          <a:xfrm rot="0" flipH="0" flipV="0">
            <a:off x="5197475" y="3251200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7" name="Freeform 1507"/>
          <p:cNvSpPr/>
          <p:nvPr/>
        </p:nvSpPr>
        <p:spPr>
          <a:xfrm rot="0" flipH="0" flipV="0">
            <a:off x="5445378" y="32512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8" name="Freeform 1508"/>
          <p:cNvSpPr/>
          <p:nvPr/>
        </p:nvSpPr>
        <p:spPr>
          <a:xfrm rot="0" flipH="0" flipV="0">
            <a:off x="5454903" y="3251200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9" name="Freeform 1509"/>
          <p:cNvSpPr/>
          <p:nvPr/>
        </p:nvSpPr>
        <p:spPr>
          <a:xfrm rot="0" flipH="0" flipV="0">
            <a:off x="5702934" y="32512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0" name="Freeform 1510"/>
          <p:cNvSpPr/>
          <p:nvPr/>
        </p:nvSpPr>
        <p:spPr>
          <a:xfrm rot="0" flipH="0" flipV="0">
            <a:off x="5712459" y="3251200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1" name="Freeform 1511"/>
          <p:cNvSpPr/>
          <p:nvPr/>
        </p:nvSpPr>
        <p:spPr>
          <a:xfrm rot="0" flipH="0" flipV="0">
            <a:off x="5960490" y="32512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2" name="Freeform 1512"/>
          <p:cNvSpPr/>
          <p:nvPr/>
        </p:nvSpPr>
        <p:spPr>
          <a:xfrm rot="0" flipH="0" flipV="0">
            <a:off x="5970015" y="3251200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3" name="Freeform 1513"/>
          <p:cNvSpPr/>
          <p:nvPr/>
        </p:nvSpPr>
        <p:spPr>
          <a:xfrm rot="0" flipH="0" flipV="0">
            <a:off x="6217920" y="32512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4" name="Freeform 1514"/>
          <p:cNvSpPr/>
          <p:nvPr/>
        </p:nvSpPr>
        <p:spPr>
          <a:xfrm rot="0" flipH="0" flipV="0">
            <a:off x="6227445" y="3251200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5" name="Freeform 1515"/>
          <p:cNvSpPr/>
          <p:nvPr/>
        </p:nvSpPr>
        <p:spPr>
          <a:xfrm rot="0" flipH="0" flipV="0">
            <a:off x="6475476" y="32512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6" name="Freeform 1516"/>
          <p:cNvSpPr/>
          <p:nvPr/>
        </p:nvSpPr>
        <p:spPr>
          <a:xfrm rot="0" flipH="0" flipV="0">
            <a:off x="6485001" y="3251200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7" name="Freeform 1517"/>
          <p:cNvSpPr/>
          <p:nvPr/>
        </p:nvSpPr>
        <p:spPr>
          <a:xfrm rot="0" flipH="0" flipV="0">
            <a:off x="6732905" y="32512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8" name="Freeform 1518"/>
          <p:cNvSpPr/>
          <p:nvPr/>
        </p:nvSpPr>
        <p:spPr>
          <a:xfrm rot="0" flipH="0" flipV="0">
            <a:off x="6742430" y="3251200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9" name="Freeform 1519"/>
          <p:cNvSpPr/>
          <p:nvPr/>
        </p:nvSpPr>
        <p:spPr>
          <a:xfrm rot="0" flipH="0" flipV="0">
            <a:off x="6990333" y="32512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0" name="Freeform 1520"/>
          <p:cNvSpPr/>
          <p:nvPr/>
        </p:nvSpPr>
        <p:spPr>
          <a:xfrm rot="0" flipH="0" flipV="0">
            <a:off x="6999858" y="3251200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1" name="Freeform 1521"/>
          <p:cNvSpPr/>
          <p:nvPr/>
        </p:nvSpPr>
        <p:spPr>
          <a:xfrm rot="0" flipH="0" flipV="0">
            <a:off x="7247890" y="32512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2" name="Freeform 1522"/>
          <p:cNvSpPr/>
          <p:nvPr/>
        </p:nvSpPr>
        <p:spPr>
          <a:xfrm rot="0" flipH="0" flipV="0">
            <a:off x="7257415" y="3251200"/>
            <a:ext cx="238442" cy="9525"/>
          </a:xfrm>
          <a:custGeom>
            <a:pathLst>
              <a:path w="238442" h="9525">
                <a:moveTo>
                  <a:pt x="0" y="9525"/>
                </a:moveTo>
                <a:lnTo>
                  <a:pt x="238442" y="9525"/>
                </a:lnTo>
                <a:lnTo>
                  <a:pt x="2384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3" name="Freeform 1523"/>
          <p:cNvSpPr/>
          <p:nvPr/>
        </p:nvSpPr>
        <p:spPr>
          <a:xfrm rot="0" flipH="0" flipV="0">
            <a:off x="7495920" y="32512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4" name="Freeform 1524"/>
          <p:cNvSpPr/>
          <p:nvPr/>
        </p:nvSpPr>
        <p:spPr>
          <a:xfrm rot="0" flipH="0" flipV="0">
            <a:off x="2107564" y="3260725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5" name="Freeform 1525"/>
          <p:cNvSpPr/>
          <p:nvPr/>
        </p:nvSpPr>
        <p:spPr>
          <a:xfrm rot="0" flipH="0" flipV="0">
            <a:off x="2107564" y="34417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6" name="Freeform 1526"/>
          <p:cNvSpPr/>
          <p:nvPr/>
        </p:nvSpPr>
        <p:spPr>
          <a:xfrm rot="0" flipH="0" flipV="0">
            <a:off x="2107564" y="34417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7" name="Freeform 1527"/>
          <p:cNvSpPr/>
          <p:nvPr/>
        </p:nvSpPr>
        <p:spPr>
          <a:xfrm rot="0" flipH="0" flipV="0">
            <a:off x="2117089" y="3441700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8" name="Freeform 1528"/>
          <p:cNvSpPr/>
          <p:nvPr/>
        </p:nvSpPr>
        <p:spPr>
          <a:xfrm rot="0" flipH="0" flipV="0">
            <a:off x="2365120" y="3260725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9" name="Freeform 1529"/>
          <p:cNvSpPr/>
          <p:nvPr/>
        </p:nvSpPr>
        <p:spPr>
          <a:xfrm rot="0" flipH="0" flipV="0">
            <a:off x="2365120" y="34417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0" name="Freeform 1530"/>
          <p:cNvSpPr/>
          <p:nvPr/>
        </p:nvSpPr>
        <p:spPr>
          <a:xfrm rot="0" flipH="0" flipV="0">
            <a:off x="2374645" y="3441700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1" name="Freeform 1531"/>
          <p:cNvSpPr/>
          <p:nvPr/>
        </p:nvSpPr>
        <p:spPr>
          <a:xfrm rot="0" flipH="0" flipV="0">
            <a:off x="2622550" y="3260725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2" name="Freeform 1532"/>
          <p:cNvSpPr/>
          <p:nvPr/>
        </p:nvSpPr>
        <p:spPr>
          <a:xfrm rot="0" flipH="0" flipV="0">
            <a:off x="2622550" y="34417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3" name="Freeform 1533"/>
          <p:cNvSpPr/>
          <p:nvPr/>
        </p:nvSpPr>
        <p:spPr>
          <a:xfrm rot="0" flipH="0" flipV="0">
            <a:off x="2632075" y="3441700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4" name="Freeform 1534"/>
          <p:cNvSpPr/>
          <p:nvPr/>
        </p:nvSpPr>
        <p:spPr>
          <a:xfrm rot="0" flipH="0" flipV="0">
            <a:off x="2880105" y="3260725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5" name="Freeform 1535"/>
          <p:cNvSpPr/>
          <p:nvPr/>
        </p:nvSpPr>
        <p:spPr>
          <a:xfrm rot="0" flipH="0" flipV="0">
            <a:off x="2880105" y="34417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6" name="Freeform 1536"/>
          <p:cNvSpPr/>
          <p:nvPr/>
        </p:nvSpPr>
        <p:spPr>
          <a:xfrm rot="0" flipH="0" flipV="0">
            <a:off x="2889630" y="3441700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7" name="Freeform 1537"/>
          <p:cNvSpPr/>
          <p:nvPr/>
        </p:nvSpPr>
        <p:spPr>
          <a:xfrm rot="0" flipH="0" flipV="0">
            <a:off x="3137535" y="3260725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8" name="Freeform 1538"/>
          <p:cNvSpPr/>
          <p:nvPr/>
        </p:nvSpPr>
        <p:spPr>
          <a:xfrm rot="0" flipH="0" flipV="0">
            <a:off x="3137535" y="34417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9" name="Freeform 1539"/>
          <p:cNvSpPr/>
          <p:nvPr/>
        </p:nvSpPr>
        <p:spPr>
          <a:xfrm rot="0" flipH="0" flipV="0">
            <a:off x="3147060" y="3441700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0" name="Freeform 1540"/>
          <p:cNvSpPr/>
          <p:nvPr/>
        </p:nvSpPr>
        <p:spPr>
          <a:xfrm rot="0" flipH="0" flipV="0">
            <a:off x="3395090" y="3260725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1" name="Freeform 1541"/>
          <p:cNvSpPr/>
          <p:nvPr/>
        </p:nvSpPr>
        <p:spPr>
          <a:xfrm rot="0" flipH="0" flipV="0">
            <a:off x="3395090" y="34417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2" name="Freeform 1542"/>
          <p:cNvSpPr/>
          <p:nvPr/>
        </p:nvSpPr>
        <p:spPr>
          <a:xfrm rot="0" flipH="0" flipV="0">
            <a:off x="3404615" y="3441700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3" name="Freeform 1543"/>
          <p:cNvSpPr/>
          <p:nvPr/>
        </p:nvSpPr>
        <p:spPr>
          <a:xfrm rot="0" flipH="0" flipV="0">
            <a:off x="3652520" y="3260725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4" name="Freeform 1544"/>
          <p:cNvSpPr/>
          <p:nvPr/>
        </p:nvSpPr>
        <p:spPr>
          <a:xfrm rot="0" flipH="0" flipV="0">
            <a:off x="3652520" y="34417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5" name="Freeform 1545"/>
          <p:cNvSpPr/>
          <p:nvPr/>
        </p:nvSpPr>
        <p:spPr>
          <a:xfrm rot="0" flipH="0" flipV="0">
            <a:off x="3662045" y="3441700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6" name="Freeform 1546"/>
          <p:cNvSpPr/>
          <p:nvPr/>
        </p:nvSpPr>
        <p:spPr>
          <a:xfrm rot="0" flipH="0" flipV="0">
            <a:off x="3910076" y="3260725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7" name="Freeform 1547"/>
          <p:cNvSpPr/>
          <p:nvPr/>
        </p:nvSpPr>
        <p:spPr>
          <a:xfrm rot="0" flipH="0" flipV="0">
            <a:off x="3910076" y="34417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8" name="Freeform 1548"/>
          <p:cNvSpPr/>
          <p:nvPr/>
        </p:nvSpPr>
        <p:spPr>
          <a:xfrm rot="0" flipH="0" flipV="0">
            <a:off x="3919601" y="3441700"/>
            <a:ext cx="238442" cy="9525"/>
          </a:xfrm>
          <a:custGeom>
            <a:pathLst>
              <a:path w="238442" h="9525">
                <a:moveTo>
                  <a:pt x="0" y="9525"/>
                </a:moveTo>
                <a:lnTo>
                  <a:pt x="238442" y="9525"/>
                </a:lnTo>
                <a:lnTo>
                  <a:pt x="2384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9" name="Freeform 1549"/>
          <p:cNvSpPr/>
          <p:nvPr/>
        </p:nvSpPr>
        <p:spPr>
          <a:xfrm rot="0" flipH="0" flipV="0">
            <a:off x="4157979" y="3260725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0" name="Freeform 1550"/>
          <p:cNvSpPr/>
          <p:nvPr/>
        </p:nvSpPr>
        <p:spPr>
          <a:xfrm rot="0" flipH="0" flipV="0">
            <a:off x="4157979" y="34417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1" name="Freeform 1551"/>
          <p:cNvSpPr/>
          <p:nvPr/>
        </p:nvSpPr>
        <p:spPr>
          <a:xfrm rot="0" flipH="0" flipV="0">
            <a:off x="4167504" y="3441700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2" name="Freeform 1552"/>
          <p:cNvSpPr/>
          <p:nvPr/>
        </p:nvSpPr>
        <p:spPr>
          <a:xfrm rot="0" flipH="0" flipV="0">
            <a:off x="4415535" y="3260725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3" name="Freeform 1553"/>
          <p:cNvSpPr/>
          <p:nvPr/>
        </p:nvSpPr>
        <p:spPr>
          <a:xfrm rot="0" flipH="0" flipV="0">
            <a:off x="4415535" y="34417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4" name="Freeform 1554"/>
          <p:cNvSpPr/>
          <p:nvPr/>
        </p:nvSpPr>
        <p:spPr>
          <a:xfrm rot="0" flipH="0" flipV="0">
            <a:off x="4425060" y="3441700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5" name="Freeform 1555"/>
          <p:cNvSpPr/>
          <p:nvPr/>
        </p:nvSpPr>
        <p:spPr>
          <a:xfrm rot="0" flipH="0" flipV="0">
            <a:off x="4672965" y="3260725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6" name="Freeform 1556"/>
          <p:cNvSpPr/>
          <p:nvPr/>
        </p:nvSpPr>
        <p:spPr>
          <a:xfrm rot="0" flipH="0" flipV="0">
            <a:off x="4672965" y="34417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7" name="Freeform 1557"/>
          <p:cNvSpPr/>
          <p:nvPr/>
        </p:nvSpPr>
        <p:spPr>
          <a:xfrm rot="0" flipH="0" flipV="0">
            <a:off x="4682490" y="3441700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8" name="Freeform 1558"/>
          <p:cNvSpPr/>
          <p:nvPr/>
        </p:nvSpPr>
        <p:spPr>
          <a:xfrm rot="0" flipH="0" flipV="0">
            <a:off x="4930521" y="3260725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9" name="Freeform 1559"/>
          <p:cNvSpPr/>
          <p:nvPr/>
        </p:nvSpPr>
        <p:spPr>
          <a:xfrm rot="0" flipH="0" flipV="0">
            <a:off x="4930521" y="34417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0" name="Freeform 1560"/>
          <p:cNvSpPr/>
          <p:nvPr/>
        </p:nvSpPr>
        <p:spPr>
          <a:xfrm rot="0" flipH="0" flipV="0">
            <a:off x="4940046" y="3441700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1" name="Freeform 1561"/>
          <p:cNvSpPr/>
          <p:nvPr/>
        </p:nvSpPr>
        <p:spPr>
          <a:xfrm rot="0" flipH="0" flipV="0">
            <a:off x="5187950" y="3260725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2" name="Freeform 1562"/>
          <p:cNvSpPr/>
          <p:nvPr/>
        </p:nvSpPr>
        <p:spPr>
          <a:xfrm rot="0" flipH="0" flipV="0">
            <a:off x="5187950" y="34417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3" name="Freeform 1563"/>
          <p:cNvSpPr/>
          <p:nvPr/>
        </p:nvSpPr>
        <p:spPr>
          <a:xfrm rot="0" flipH="0" flipV="0">
            <a:off x="5197475" y="3441700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4" name="Freeform 1564"/>
          <p:cNvSpPr/>
          <p:nvPr/>
        </p:nvSpPr>
        <p:spPr>
          <a:xfrm rot="0" flipH="0" flipV="0">
            <a:off x="5445378" y="3260725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5" name="Freeform 1565"/>
          <p:cNvSpPr/>
          <p:nvPr/>
        </p:nvSpPr>
        <p:spPr>
          <a:xfrm rot="0" flipH="0" flipV="0">
            <a:off x="5445378" y="34417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6" name="Freeform 1566"/>
          <p:cNvSpPr/>
          <p:nvPr/>
        </p:nvSpPr>
        <p:spPr>
          <a:xfrm rot="0" flipH="0" flipV="0">
            <a:off x="5454903" y="3441700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7" name="Freeform 1567"/>
          <p:cNvSpPr/>
          <p:nvPr/>
        </p:nvSpPr>
        <p:spPr>
          <a:xfrm rot="0" flipH="0" flipV="0">
            <a:off x="5702934" y="3260725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8" name="Freeform 1568"/>
          <p:cNvSpPr/>
          <p:nvPr/>
        </p:nvSpPr>
        <p:spPr>
          <a:xfrm rot="0" flipH="0" flipV="0">
            <a:off x="5702934" y="34417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Freeform 1569"/>
          <p:cNvSpPr/>
          <p:nvPr/>
        </p:nvSpPr>
        <p:spPr>
          <a:xfrm rot="0" flipH="0" flipV="0">
            <a:off x="5712459" y="3441700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Freeform 1570"/>
          <p:cNvSpPr/>
          <p:nvPr/>
        </p:nvSpPr>
        <p:spPr>
          <a:xfrm rot="0" flipH="0" flipV="0">
            <a:off x="5960490" y="3260725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Freeform 1571"/>
          <p:cNvSpPr/>
          <p:nvPr/>
        </p:nvSpPr>
        <p:spPr>
          <a:xfrm rot="0" flipH="0" flipV="0">
            <a:off x="5960490" y="34417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Freeform 1572"/>
          <p:cNvSpPr/>
          <p:nvPr/>
        </p:nvSpPr>
        <p:spPr>
          <a:xfrm rot="0" flipH="0" flipV="0">
            <a:off x="5970015" y="3441700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Freeform 1573"/>
          <p:cNvSpPr/>
          <p:nvPr/>
        </p:nvSpPr>
        <p:spPr>
          <a:xfrm rot="0" flipH="0" flipV="0">
            <a:off x="6217920" y="3260725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Freeform 1574"/>
          <p:cNvSpPr/>
          <p:nvPr/>
        </p:nvSpPr>
        <p:spPr>
          <a:xfrm rot="0" flipH="0" flipV="0">
            <a:off x="6217920" y="34417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Freeform 1575"/>
          <p:cNvSpPr/>
          <p:nvPr/>
        </p:nvSpPr>
        <p:spPr>
          <a:xfrm rot="0" flipH="0" flipV="0">
            <a:off x="6227445" y="3441700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Freeform 1576"/>
          <p:cNvSpPr/>
          <p:nvPr/>
        </p:nvSpPr>
        <p:spPr>
          <a:xfrm rot="0" flipH="0" flipV="0">
            <a:off x="6475476" y="3260725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Freeform 1577"/>
          <p:cNvSpPr/>
          <p:nvPr/>
        </p:nvSpPr>
        <p:spPr>
          <a:xfrm rot="0" flipH="0" flipV="0">
            <a:off x="6475476" y="34417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Freeform 1578"/>
          <p:cNvSpPr/>
          <p:nvPr/>
        </p:nvSpPr>
        <p:spPr>
          <a:xfrm rot="0" flipH="0" flipV="0">
            <a:off x="6485001" y="3441700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Freeform 1579"/>
          <p:cNvSpPr/>
          <p:nvPr/>
        </p:nvSpPr>
        <p:spPr>
          <a:xfrm rot="0" flipH="0" flipV="0">
            <a:off x="6732905" y="3260725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Freeform 1580"/>
          <p:cNvSpPr/>
          <p:nvPr/>
        </p:nvSpPr>
        <p:spPr>
          <a:xfrm rot="0" flipH="0" flipV="0">
            <a:off x="6732905" y="34417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Freeform 1581"/>
          <p:cNvSpPr/>
          <p:nvPr/>
        </p:nvSpPr>
        <p:spPr>
          <a:xfrm rot="0" flipH="0" flipV="0">
            <a:off x="6742430" y="3441700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Freeform 1582"/>
          <p:cNvSpPr/>
          <p:nvPr/>
        </p:nvSpPr>
        <p:spPr>
          <a:xfrm rot="0" flipH="0" flipV="0">
            <a:off x="6990333" y="3260725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Freeform 1583"/>
          <p:cNvSpPr/>
          <p:nvPr/>
        </p:nvSpPr>
        <p:spPr>
          <a:xfrm rot="0" flipH="0" flipV="0">
            <a:off x="6990333" y="34417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Freeform 1584"/>
          <p:cNvSpPr/>
          <p:nvPr/>
        </p:nvSpPr>
        <p:spPr>
          <a:xfrm rot="0" flipH="0" flipV="0">
            <a:off x="6999858" y="3441700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Freeform 1585"/>
          <p:cNvSpPr/>
          <p:nvPr/>
        </p:nvSpPr>
        <p:spPr>
          <a:xfrm rot="0" flipH="0" flipV="0">
            <a:off x="7247890" y="3260725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Freeform 1586"/>
          <p:cNvSpPr/>
          <p:nvPr/>
        </p:nvSpPr>
        <p:spPr>
          <a:xfrm rot="0" flipH="0" flipV="0">
            <a:off x="7247890" y="34417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Freeform 1587"/>
          <p:cNvSpPr/>
          <p:nvPr/>
        </p:nvSpPr>
        <p:spPr>
          <a:xfrm rot="0" flipH="0" flipV="0">
            <a:off x="7257415" y="3441700"/>
            <a:ext cx="238442" cy="9525"/>
          </a:xfrm>
          <a:custGeom>
            <a:pathLst>
              <a:path w="238442" h="9525">
                <a:moveTo>
                  <a:pt x="0" y="9525"/>
                </a:moveTo>
                <a:lnTo>
                  <a:pt x="238442" y="9525"/>
                </a:lnTo>
                <a:lnTo>
                  <a:pt x="238442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Freeform 1588"/>
          <p:cNvSpPr/>
          <p:nvPr/>
        </p:nvSpPr>
        <p:spPr>
          <a:xfrm rot="0" flipH="0" flipV="0">
            <a:off x="7495920" y="3260725"/>
            <a:ext cx="9525" cy="180975"/>
          </a:xfrm>
          <a:custGeom>
            <a:pathLst>
              <a:path w="9525" h="180975">
                <a:moveTo>
                  <a:pt x="0" y="180975"/>
                </a:moveTo>
                <a:lnTo>
                  <a:pt x="9525" y="180975"/>
                </a:lnTo>
                <a:lnTo>
                  <a:pt x="9525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Freeform 1589"/>
          <p:cNvSpPr/>
          <p:nvPr/>
        </p:nvSpPr>
        <p:spPr>
          <a:xfrm rot="0" flipH="0" flipV="0">
            <a:off x="7495920" y="34417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Freeform 1590"/>
          <p:cNvSpPr/>
          <p:nvPr/>
        </p:nvSpPr>
        <p:spPr>
          <a:xfrm rot="0" flipH="0" flipV="0">
            <a:off x="7495920" y="344170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Freeform 1591"/>
          <p:cNvSpPr/>
          <p:nvPr/>
        </p:nvSpPr>
        <p:spPr>
          <a:xfrm rot="0" flipH="0" flipV="0">
            <a:off x="2107564" y="350837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Freeform 1592"/>
          <p:cNvSpPr/>
          <p:nvPr/>
        </p:nvSpPr>
        <p:spPr>
          <a:xfrm rot="0" flipH="0" flipV="0">
            <a:off x="2107564" y="350837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Freeform 1593"/>
          <p:cNvSpPr/>
          <p:nvPr/>
        </p:nvSpPr>
        <p:spPr>
          <a:xfrm rot="0" flipH="0" flipV="0">
            <a:off x="2117089" y="3508375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Freeform 1594"/>
          <p:cNvSpPr/>
          <p:nvPr/>
        </p:nvSpPr>
        <p:spPr>
          <a:xfrm rot="0" flipH="0" flipV="0">
            <a:off x="2365120" y="350837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Freeform 1595"/>
          <p:cNvSpPr/>
          <p:nvPr/>
        </p:nvSpPr>
        <p:spPr>
          <a:xfrm rot="0" flipH="0" flipV="0">
            <a:off x="2374645" y="3508375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Freeform 1596"/>
          <p:cNvSpPr/>
          <p:nvPr/>
        </p:nvSpPr>
        <p:spPr>
          <a:xfrm rot="0" flipH="0" flipV="0">
            <a:off x="2622550" y="350837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Freeform 1597"/>
          <p:cNvSpPr/>
          <p:nvPr/>
        </p:nvSpPr>
        <p:spPr>
          <a:xfrm rot="0" flipH="0" flipV="0">
            <a:off x="2632075" y="3508375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Freeform 1598"/>
          <p:cNvSpPr/>
          <p:nvPr/>
        </p:nvSpPr>
        <p:spPr>
          <a:xfrm rot="0" flipH="0" flipV="0">
            <a:off x="2880105" y="350837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Freeform 1599"/>
          <p:cNvSpPr/>
          <p:nvPr/>
        </p:nvSpPr>
        <p:spPr>
          <a:xfrm rot="0" flipH="0" flipV="0">
            <a:off x="2889630" y="3508375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Freeform 1600"/>
          <p:cNvSpPr/>
          <p:nvPr/>
        </p:nvSpPr>
        <p:spPr>
          <a:xfrm rot="0" flipH="0" flipV="0">
            <a:off x="3137535" y="350837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Freeform 1601"/>
          <p:cNvSpPr/>
          <p:nvPr/>
        </p:nvSpPr>
        <p:spPr>
          <a:xfrm rot="0" flipH="0" flipV="0">
            <a:off x="3147060" y="3508375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Freeform 1602"/>
          <p:cNvSpPr/>
          <p:nvPr/>
        </p:nvSpPr>
        <p:spPr>
          <a:xfrm rot="0" flipH="0" flipV="0">
            <a:off x="3395090" y="350837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Freeform 1603"/>
          <p:cNvSpPr/>
          <p:nvPr/>
        </p:nvSpPr>
        <p:spPr>
          <a:xfrm rot="0" flipH="0" flipV="0">
            <a:off x="3404615" y="3508375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Freeform 1604"/>
          <p:cNvSpPr/>
          <p:nvPr/>
        </p:nvSpPr>
        <p:spPr>
          <a:xfrm rot="0" flipH="0" flipV="0">
            <a:off x="3652520" y="350837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Freeform 1605"/>
          <p:cNvSpPr/>
          <p:nvPr/>
        </p:nvSpPr>
        <p:spPr>
          <a:xfrm rot="0" flipH="0" flipV="0">
            <a:off x="3662045" y="3508375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Freeform 1606"/>
          <p:cNvSpPr/>
          <p:nvPr/>
        </p:nvSpPr>
        <p:spPr>
          <a:xfrm rot="0" flipH="0" flipV="0">
            <a:off x="3910076" y="350837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Freeform 1607"/>
          <p:cNvSpPr/>
          <p:nvPr/>
        </p:nvSpPr>
        <p:spPr>
          <a:xfrm rot="0" flipH="0" flipV="0">
            <a:off x="3919601" y="3508375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Freeform 1608"/>
          <p:cNvSpPr/>
          <p:nvPr/>
        </p:nvSpPr>
        <p:spPr>
          <a:xfrm rot="0" flipH="0" flipV="0">
            <a:off x="4167504" y="350837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Freeform 1609"/>
          <p:cNvSpPr/>
          <p:nvPr/>
        </p:nvSpPr>
        <p:spPr>
          <a:xfrm rot="0" flipH="0" flipV="0">
            <a:off x="4177029" y="3508375"/>
            <a:ext cx="238443" cy="9525"/>
          </a:xfrm>
          <a:custGeom>
            <a:pathLst>
              <a:path w="238443" h="9525">
                <a:moveTo>
                  <a:pt x="0" y="9525"/>
                </a:moveTo>
                <a:lnTo>
                  <a:pt x="238443" y="9525"/>
                </a:lnTo>
                <a:lnTo>
                  <a:pt x="238443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0" name="Freeform 1610"/>
          <p:cNvSpPr/>
          <p:nvPr/>
        </p:nvSpPr>
        <p:spPr>
          <a:xfrm rot="0" flipH="0" flipV="0">
            <a:off x="4415535" y="350837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Freeform 1611"/>
          <p:cNvSpPr/>
          <p:nvPr/>
        </p:nvSpPr>
        <p:spPr>
          <a:xfrm rot="0" flipH="0" flipV="0">
            <a:off x="4425060" y="3508375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2" name="Freeform 1612"/>
          <p:cNvSpPr/>
          <p:nvPr/>
        </p:nvSpPr>
        <p:spPr>
          <a:xfrm rot="0" flipH="0" flipV="0">
            <a:off x="4672965" y="350837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Freeform 1613"/>
          <p:cNvSpPr/>
          <p:nvPr/>
        </p:nvSpPr>
        <p:spPr>
          <a:xfrm rot="0" flipH="0" flipV="0">
            <a:off x="4682490" y="3508375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Freeform 1614"/>
          <p:cNvSpPr/>
          <p:nvPr/>
        </p:nvSpPr>
        <p:spPr>
          <a:xfrm rot="0" flipH="0" flipV="0">
            <a:off x="4930521" y="350837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Freeform 1615"/>
          <p:cNvSpPr/>
          <p:nvPr/>
        </p:nvSpPr>
        <p:spPr>
          <a:xfrm rot="0" flipH="0" flipV="0">
            <a:off x="4940046" y="3508375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Freeform 1616"/>
          <p:cNvSpPr/>
          <p:nvPr/>
        </p:nvSpPr>
        <p:spPr>
          <a:xfrm rot="0" flipH="0" flipV="0">
            <a:off x="5187950" y="350837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Freeform 1617"/>
          <p:cNvSpPr/>
          <p:nvPr/>
        </p:nvSpPr>
        <p:spPr>
          <a:xfrm rot="0" flipH="0" flipV="0">
            <a:off x="5197475" y="3508375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Freeform 1618"/>
          <p:cNvSpPr/>
          <p:nvPr/>
        </p:nvSpPr>
        <p:spPr>
          <a:xfrm rot="0" flipH="0" flipV="0">
            <a:off x="5445378" y="350837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9" name="Freeform 1619"/>
          <p:cNvSpPr/>
          <p:nvPr/>
        </p:nvSpPr>
        <p:spPr>
          <a:xfrm rot="0" flipH="0" flipV="0">
            <a:off x="5454903" y="3508375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0" name="Freeform 1620"/>
          <p:cNvSpPr/>
          <p:nvPr/>
        </p:nvSpPr>
        <p:spPr>
          <a:xfrm rot="0" flipH="0" flipV="0">
            <a:off x="5702934" y="350837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1" name="Freeform 1621"/>
          <p:cNvSpPr/>
          <p:nvPr/>
        </p:nvSpPr>
        <p:spPr>
          <a:xfrm rot="0" flipH="0" flipV="0">
            <a:off x="5712459" y="3508375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2" name="Freeform 1622"/>
          <p:cNvSpPr/>
          <p:nvPr/>
        </p:nvSpPr>
        <p:spPr>
          <a:xfrm rot="0" flipH="0" flipV="0">
            <a:off x="5960490" y="350837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3" name="Freeform 1623"/>
          <p:cNvSpPr/>
          <p:nvPr/>
        </p:nvSpPr>
        <p:spPr>
          <a:xfrm rot="0" flipH="0" flipV="0">
            <a:off x="5970015" y="3508375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4" name="Freeform 1624"/>
          <p:cNvSpPr/>
          <p:nvPr/>
        </p:nvSpPr>
        <p:spPr>
          <a:xfrm rot="0" flipH="0" flipV="0">
            <a:off x="6217920" y="350837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5" name="Freeform 1625"/>
          <p:cNvSpPr/>
          <p:nvPr/>
        </p:nvSpPr>
        <p:spPr>
          <a:xfrm rot="0" flipH="0" flipV="0">
            <a:off x="6227445" y="3508375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Freeform 1626"/>
          <p:cNvSpPr/>
          <p:nvPr/>
        </p:nvSpPr>
        <p:spPr>
          <a:xfrm rot="0" flipH="0" flipV="0">
            <a:off x="6475476" y="350837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7" name="Freeform 1627"/>
          <p:cNvSpPr/>
          <p:nvPr/>
        </p:nvSpPr>
        <p:spPr>
          <a:xfrm rot="0" flipH="0" flipV="0">
            <a:off x="6485001" y="3508375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Freeform 1628"/>
          <p:cNvSpPr/>
          <p:nvPr/>
        </p:nvSpPr>
        <p:spPr>
          <a:xfrm rot="0" flipH="0" flipV="0">
            <a:off x="6732905" y="350837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9" name="Freeform 1629"/>
          <p:cNvSpPr/>
          <p:nvPr/>
        </p:nvSpPr>
        <p:spPr>
          <a:xfrm rot="0" flipH="0" flipV="0">
            <a:off x="6742430" y="3508375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Freeform 1630"/>
          <p:cNvSpPr/>
          <p:nvPr/>
        </p:nvSpPr>
        <p:spPr>
          <a:xfrm rot="0" flipH="0" flipV="0">
            <a:off x="6990333" y="350837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1" name="Freeform 1631"/>
          <p:cNvSpPr/>
          <p:nvPr/>
        </p:nvSpPr>
        <p:spPr>
          <a:xfrm rot="0" flipH="0" flipV="0">
            <a:off x="6999858" y="3508375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Freeform 1632"/>
          <p:cNvSpPr/>
          <p:nvPr/>
        </p:nvSpPr>
        <p:spPr>
          <a:xfrm rot="0" flipH="0" flipV="0">
            <a:off x="7247890" y="350837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3" name="Freeform 1633"/>
          <p:cNvSpPr/>
          <p:nvPr/>
        </p:nvSpPr>
        <p:spPr>
          <a:xfrm rot="0" flipH="0" flipV="0">
            <a:off x="7257415" y="3508375"/>
            <a:ext cx="228917" cy="9525"/>
          </a:xfrm>
          <a:custGeom>
            <a:pathLst>
              <a:path w="228917" h="9525">
                <a:moveTo>
                  <a:pt x="0" y="9525"/>
                </a:moveTo>
                <a:lnTo>
                  <a:pt x="228917" y="9525"/>
                </a:lnTo>
                <a:lnTo>
                  <a:pt x="22891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Freeform 1634"/>
          <p:cNvSpPr/>
          <p:nvPr/>
        </p:nvSpPr>
        <p:spPr>
          <a:xfrm rot="0" flipH="0" flipV="0">
            <a:off x="7486395" y="350837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Freeform 1635"/>
          <p:cNvSpPr/>
          <p:nvPr/>
        </p:nvSpPr>
        <p:spPr>
          <a:xfrm rot="0" flipH="0" flipV="0">
            <a:off x="7486395" y="3508375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6" name="Freeform 1636"/>
          <p:cNvSpPr/>
          <p:nvPr/>
        </p:nvSpPr>
        <p:spPr>
          <a:xfrm rot="0" flipH="0" flipV="0">
            <a:off x="2107564" y="3517837"/>
            <a:ext cx="9525" cy="200342"/>
          </a:xfrm>
          <a:custGeom>
            <a:pathLst>
              <a:path w="9525" h="200342">
                <a:moveTo>
                  <a:pt x="0" y="200342"/>
                </a:moveTo>
                <a:lnTo>
                  <a:pt x="9525" y="200342"/>
                </a:lnTo>
                <a:lnTo>
                  <a:pt x="952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Freeform 1637"/>
          <p:cNvSpPr/>
          <p:nvPr/>
        </p:nvSpPr>
        <p:spPr>
          <a:xfrm rot="0" flipH="0" flipV="0">
            <a:off x="2107564" y="371817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Freeform 1638"/>
          <p:cNvSpPr/>
          <p:nvPr/>
        </p:nvSpPr>
        <p:spPr>
          <a:xfrm rot="0" flipH="0" flipV="0">
            <a:off x="2107564" y="371817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Freeform 1639"/>
          <p:cNvSpPr/>
          <p:nvPr/>
        </p:nvSpPr>
        <p:spPr>
          <a:xfrm rot="0" flipH="0" flipV="0">
            <a:off x="2117089" y="371817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Freeform 1640"/>
          <p:cNvSpPr/>
          <p:nvPr/>
        </p:nvSpPr>
        <p:spPr>
          <a:xfrm rot="0" flipH="0" flipV="0">
            <a:off x="2365120" y="3517837"/>
            <a:ext cx="9525" cy="200342"/>
          </a:xfrm>
          <a:custGeom>
            <a:pathLst>
              <a:path w="9525" h="200342">
                <a:moveTo>
                  <a:pt x="0" y="200342"/>
                </a:moveTo>
                <a:lnTo>
                  <a:pt x="9525" y="200342"/>
                </a:lnTo>
                <a:lnTo>
                  <a:pt x="952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Freeform 1641"/>
          <p:cNvSpPr/>
          <p:nvPr/>
        </p:nvSpPr>
        <p:spPr>
          <a:xfrm rot="0" flipH="0" flipV="0">
            <a:off x="2365120" y="371817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Freeform 1642"/>
          <p:cNvSpPr/>
          <p:nvPr/>
        </p:nvSpPr>
        <p:spPr>
          <a:xfrm rot="0" flipH="0" flipV="0">
            <a:off x="2374645" y="371817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Freeform 1643"/>
          <p:cNvSpPr/>
          <p:nvPr/>
        </p:nvSpPr>
        <p:spPr>
          <a:xfrm rot="0" flipH="0" flipV="0">
            <a:off x="2622550" y="3517837"/>
            <a:ext cx="9525" cy="200342"/>
          </a:xfrm>
          <a:custGeom>
            <a:pathLst>
              <a:path w="9525" h="200342">
                <a:moveTo>
                  <a:pt x="0" y="200342"/>
                </a:moveTo>
                <a:lnTo>
                  <a:pt x="9525" y="200342"/>
                </a:lnTo>
                <a:lnTo>
                  <a:pt x="952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Freeform 1644"/>
          <p:cNvSpPr/>
          <p:nvPr/>
        </p:nvSpPr>
        <p:spPr>
          <a:xfrm rot="0" flipH="0" flipV="0">
            <a:off x="2622550" y="371817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Freeform 1645"/>
          <p:cNvSpPr/>
          <p:nvPr/>
        </p:nvSpPr>
        <p:spPr>
          <a:xfrm rot="0" flipH="0" flipV="0">
            <a:off x="2632075" y="371817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Freeform 1646"/>
          <p:cNvSpPr/>
          <p:nvPr/>
        </p:nvSpPr>
        <p:spPr>
          <a:xfrm rot="0" flipH="0" flipV="0">
            <a:off x="2880105" y="3517837"/>
            <a:ext cx="9525" cy="200342"/>
          </a:xfrm>
          <a:custGeom>
            <a:pathLst>
              <a:path w="9525" h="200342">
                <a:moveTo>
                  <a:pt x="0" y="200342"/>
                </a:moveTo>
                <a:lnTo>
                  <a:pt x="9525" y="200342"/>
                </a:lnTo>
                <a:lnTo>
                  <a:pt x="952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Freeform 1647"/>
          <p:cNvSpPr/>
          <p:nvPr/>
        </p:nvSpPr>
        <p:spPr>
          <a:xfrm rot="0" flipH="0" flipV="0">
            <a:off x="2880105" y="371817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Freeform 1648"/>
          <p:cNvSpPr/>
          <p:nvPr/>
        </p:nvSpPr>
        <p:spPr>
          <a:xfrm rot="0" flipH="0" flipV="0">
            <a:off x="2889630" y="371817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Freeform 1649"/>
          <p:cNvSpPr/>
          <p:nvPr/>
        </p:nvSpPr>
        <p:spPr>
          <a:xfrm rot="0" flipH="0" flipV="0">
            <a:off x="3137535" y="3517837"/>
            <a:ext cx="9525" cy="200342"/>
          </a:xfrm>
          <a:custGeom>
            <a:pathLst>
              <a:path w="9525" h="200342">
                <a:moveTo>
                  <a:pt x="0" y="200342"/>
                </a:moveTo>
                <a:lnTo>
                  <a:pt x="9525" y="200342"/>
                </a:lnTo>
                <a:lnTo>
                  <a:pt x="952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Freeform 1650"/>
          <p:cNvSpPr/>
          <p:nvPr/>
        </p:nvSpPr>
        <p:spPr>
          <a:xfrm rot="0" flipH="0" flipV="0">
            <a:off x="3137535" y="371817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Freeform 1651"/>
          <p:cNvSpPr/>
          <p:nvPr/>
        </p:nvSpPr>
        <p:spPr>
          <a:xfrm rot="0" flipH="0" flipV="0">
            <a:off x="3147060" y="371817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Freeform 1652"/>
          <p:cNvSpPr/>
          <p:nvPr/>
        </p:nvSpPr>
        <p:spPr>
          <a:xfrm rot="0" flipH="0" flipV="0">
            <a:off x="3395090" y="3517837"/>
            <a:ext cx="9525" cy="200342"/>
          </a:xfrm>
          <a:custGeom>
            <a:pathLst>
              <a:path w="9525" h="200342">
                <a:moveTo>
                  <a:pt x="0" y="200342"/>
                </a:moveTo>
                <a:lnTo>
                  <a:pt x="9525" y="200342"/>
                </a:lnTo>
                <a:lnTo>
                  <a:pt x="952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Freeform 1653"/>
          <p:cNvSpPr/>
          <p:nvPr/>
        </p:nvSpPr>
        <p:spPr>
          <a:xfrm rot="0" flipH="0" flipV="0">
            <a:off x="3395090" y="371817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Freeform 1654"/>
          <p:cNvSpPr/>
          <p:nvPr/>
        </p:nvSpPr>
        <p:spPr>
          <a:xfrm rot="0" flipH="0" flipV="0">
            <a:off x="3404615" y="371817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Freeform 1655"/>
          <p:cNvSpPr/>
          <p:nvPr/>
        </p:nvSpPr>
        <p:spPr>
          <a:xfrm rot="0" flipH="0" flipV="0">
            <a:off x="3652520" y="3517837"/>
            <a:ext cx="9525" cy="200342"/>
          </a:xfrm>
          <a:custGeom>
            <a:pathLst>
              <a:path w="9525" h="200342">
                <a:moveTo>
                  <a:pt x="0" y="200342"/>
                </a:moveTo>
                <a:lnTo>
                  <a:pt x="9525" y="200342"/>
                </a:lnTo>
                <a:lnTo>
                  <a:pt x="952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Freeform 1656"/>
          <p:cNvSpPr/>
          <p:nvPr/>
        </p:nvSpPr>
        <p:spPr>
          <a:xfrm rot="0" flipH="0" flipV="0">
            <a:off x="3652520" y="371817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Freeform 1657"/>
          <p:cNvSpPr/>
          <p:nvPr/>
        </p:nvSpPr>
        <p:spPr>
          <a:xfrm rot="0" flipH="0" flipV="0">
            <a:off x="3662045" y="371817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Freeform 1658"/>
          <p:cNvSpPr/>
          <p:nvPr/>
        </p:nvSpPr>
        <p:spPr>
          <a:xfrm rot="0" flipH="0" flipV="0">
            <a:off x="3910076" y="3517837"/>
            <a:ext cx="9525" cy="200342"/>
          </a:xfrm>
          <a:custGeom>
            <a:pathLst>
              <a:path w="9525" h="200342">
                <a:moveTo>
                  <a:pt x="0" y="200342"/>
                </a:moveTo>
                <a:lnTo>
                  <a:pt x="9525" y="200342"/>
                </a:lnTo>
                <a:lnTo>
                  <a:pt x="952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Freeform 1659"/>
          <p:cNvSpPr/>
          <p:nvPr/>
        </p:nvSpPr>
        <p:spPr>
          <a:xfrm rot="0" flipH="0" flipV="0">
            <a:off x="3910076" y="371817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Freeform 1660"/>
          <p:cNvSpPr/>
          <p:nvPr/>
        </p:nvSpPr>
        <p:spPr>
          <a:xfrm rot="0" flipH="0" flipV="0">
            <a:off x="3919601" y="371817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Freeform 1661"/>
          <p:cNvSpPr/>
          <p:nvPr/>
        </p:nvSpPr>
        <p:spPr>
          <a:xfrm rot="0" flipH="0" flipV="0">
            <a:off x="4167504" y="3517837"/>
            <a:ext cx="9525" cy="200342"/>
          </a:xfrm>
          <a:custGeom>
            <a:pathLst>
              <a:path w="9525" h="200342">
                <a:moveTo>
                  <a:pt x="0" y="200342"/>
                </a:moveTo>
                <a:lnTo>
                  <a:pt x="9525" y="200342"/>
                </a:lnTo>
                <a:lnTo>
                  <a:pt x="952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Freeform 1662"/>
          <p:cNvSpPr/>
          <p:nvPr/>
        </p:nvSpPr>
        <p:spPr>
          <a:xfrm rot="0" flipH="0" flipV="0">
            <a:off x="4167504" y="371817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Freeform 1663"/>
          <p:cNvSpPr/>
          <p:nvPr/>
        </p:nvSpPr>
        <p:spPr>
          <a:xfrm rot="0" flipH="0" flipV="0">
            <a:off x="4177029" y="3718179"/>
            <a:ext cx="238443" cy="9525"/>
          </a:xfrm>
          <a:custGeom>
            <a:pathLst>
              <a:path w="238443" h="9525">
                <a:moveTo>
                  <a:pt x="0" y="9525"/>
                </a:moveTo>
                <a:lnTo>
                  <a:pt x="238443" y="9525"/>
                </a:lnTo>
                <a:lnTo>
                  <a:pt x="238443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Freeform 1664"/>
          <p:cNvSpPr/>
          <p:nvPr/>
        </p:nvSpPr>
        <p:spPr>
          <a:xfrm rot="0" flipH="0" flipV="0">
            <a:off x="4415535" y="3517837"/>
            <a:ext cx="9525" cy="200342"/>
          </a:xfrm>
          <a:custGeom>
            <a:pathLst>
              <a:path w="9525" h="200342">
                <a:moveTo>
                  <a:pt x="0" y="200342"/>
                </a:moveTo>
                <a:lnTo>
                  <a:pt x="9525" y="200342"/>
                </a:lnTo>
                <a:lnTo>
                  <a:pt x="952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Freeform 1665"/>
          <p:cNvSpPr/>
          <p:nvPr/>
        </p:nvSpPr>
        <p:spPr>
          <a:xfrm rot="0" flipH="0" flipV="0">
            <a:off x="4415535" y="371817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Freeform 1666"/>
          <p:cNvSpPr/>
          <p:nvPr/>
        </p:nvSpPr>
        <p:spPr>
          <a:xfrm rot="0" flipH="0" flipV="0">
            <a:off x="4425060" y="371817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Freeform 1667"/>
          <p:cNvSpPr/>
          <p:nvPr/>
        </p:nvSpPr>
        <p:spPr>
          <a:xfrm rot="0" flipH="0" flipV="0">
            <a:off x="4672965" y="3517837"/>
            <a:ext cx="9525" cy="200342"/>
          </a:xfrm>
          <a:custGeom>
            <a:pathLst>
              <a:path w="9525" h="200342">
                <a:moveTo>
                  <a:pt x="0" y="200342"/>
                </a:moveTo>
                <a:lnTo>
                  <a:pt x="9525" y="200342"/>
                </a:lnTo>
                <a:lnTo>
                  <a:pt x="952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Freeform 1668"/>
          <p:cNvSpPr/>
          <p:nvPr/>
        </p:nvSpPr>
        <p:spPr>
          <a:xfrm rot="0" flipH="0" flipV="0">
            <a:off x="4672965" y="371817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Freeform 1669"/>
          <p:cNvSpPr/>
          <p:nvPr/>
        </p:nvSpPr>
        <p:spPr>
          <a:xfrm rot="0" flipH="0" flipV="0">
            <a:off x="4682490" y="371817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Freeform 1670"/>
          <p:cNvSpPr/>
          <p:nvPr/>
        </p:nvSpPr>
        <p:spPr>
          <a:xfrm rot="0" flipH="0" flipV="0">
            <a:off x="4930521" y="3517837"/>
            <a:ext cx="9525" cy="200342"/>
          </a:xfrm>
          <a:custGeom>
            <a:pathLst>
              <a:path w="9525" h="200342">
                <a:moveTo>
                  <a:pt x="0" y="200342"/>
                </a:moveTo>
                <a:lnTo>
                  <a:pt x="9525" y="200342"/>
                </a:lnTo>
                <a:lnTo>
                  <a:pt x="952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Freeform 1671"/>
          <p:cNvSpPr/>
          <p:nvPr/>
        </p:nvSpPr>
        <p:spPr>
          <a:xfrm rot="0" flipH="0" flipV="0">
            <a:off x="4930521" y="371817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Freeform 1672"/>
          <p:cNvSpPr/>
          <p:nvPr/>
        </p:nvSpPr>
        <p:spPr>
          <a:xfrm rot="0" flipH="0" flipV="0">
            <a:off x="4940046" y="371817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Freeform 1673"/>
          <p:cNvSpPr/>
          <p:nvPr/>
        </p:nvSpPr>
        <p:spPr>
          <a:xfrm rot="0" flipH="0" flipV="0">
            <a:off x="5187950" y="3517837"/>
            <a:ext cx="9525" cy="200342"/>
          </a:xfrm>
          <a:custGeom>
            <a:pathLst>
              <a:path w="9525" h="200342">
                <a:moveTo>
                  <a:pt x="0" y="200342"/>
                </a:moveTo>
                <a:lnTo>
                  <a:pt x="9525" y="200342"/>
                </a:lnTo>
                <a:lnTo>
                  <a:pt x="952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Freeform 1674"/>
          <p:cNvSpPr/>
          <p:nvPr/>
        </p:nvSpPr>
        <p:spPr>
          <a:xfrm rot="0" flipH="0" flipV="0">
            <a:off x="5187950" y="371817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Freeform 1675"/>
          <p:cNvSpPr/>
          <p:nvPr/>
        </p:nvSpPr>
        <p:spPr>
          <a:xfrm rot="0" flipH="0" flipV="0">
            <a:off x="5197475" y="371817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Freeform 1676"/>
          <p:cNvSpPr/>
          <p:nvPr/>
        </p:nvSpPr>
        <p:spPr>
          <a:xfrm rot="0" flipH="0" flipV="0">
            <a:off x="5445378" y="3517837"/>
            <a:ext cx="9525" cy="200342"/>
          </a:xfrm>
          <a:custGeom>
            <a:pathLst>
              <a:path w="9525" h="200342">
                <a:moveTo>
                  <a:pt x="0" y="200342"/>
                </a:moveTo>
                <a:lnTo>
                  <a:pt x="9525" y="200342"/>
                </a:lnTo>
                <a:lnTo>
                  <a:pt x="952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Freeform 1677"/>
          <p:cNvSpPr/>
          <p:nvPr/>
        </p:nvSpPr>
        <p:spPr>
          <a:xfrm rot="0" flipH="0" flipV="0">
            <a:off x="5445378" y="371817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Freeform 1678"/>
          <p:cNvSpPr/>
          <p:nvPr/>
        </p:nvSpPr>
        <p:spPr>
          <a:xfrm rot="0" flipH="0" flipV="0">
            <a:off x="5454903" y="371817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Freeform 1679"/>
          <p:cNvSpPr/>
          <p:nvPr/>
        </p:nvSpPr>
        <p:spPr>
          <a:xfrm rot="0" flipH="0" flipV="0">
            <a:off x="5702934" y="3517837"/>
            <a:ext cx="9525" cy="200342"/>
          </a:xfrm>
          <a:custGeom>
            <a:pathLst>
              <a:path w="9525" h="200342">
                <a:moveTo>
                  <a:pt x="0" y="200342"/>
                </a:moveTo>
                <a:lnTo>
                  <a:pt x="9525" y="200342"/>
                </a:lnTo>
                <a:lnTo>
                  <a:pt x="952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Freeform 1680"/>
          <p:cNvSpPr/>
          <p:nvPr/>
        </p:nvSpPr>
        <p:spPr>
          <a:xfrm rot="0" flipH="0" flipV="0">
            <a:off x="5702934" y="371817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Freeform 1681"/>
          <p:cNvSpPr/>
          <p:nvPr/>
        </p:nvSpPr>
        <p:spPr>
          <a:xfrm rot="0" flipH="0" flipV="0">
            <a:off x="5712459" y="371817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Freeform 1682"/>
          <p:cNvSpPr/>
          <p:nvPr/>
        </p:nvSpPr>
        <p:spPr>
          <a:xfrm rot="0" flipH="0" flipV="0">
            <a:off x="5960490" y="3517837"/>
            <a:ext cx="9525" cy="200342"/>
          </a:xfrm>
          <a:custGeom>
            <a:pathLst>
              <a:path w="9525" h="200342">
                <a:moveTo>
                  <a:pt x="0" y="200342"/>
                </a:moveTo>
                <a:lnTo>
                  <a:pt x="9525" y="200342"/>
                </a:lnTo>
                <a:lnTo>
                  <a:pt x="952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Freeform 1683"/>
          <p:cNvSpPr/>
          <p:nvPr/>
        </p:nvSpPr>
        <p:spPr>
          <a:xfrm rot="0" flipH="0" flipV="0">
            <a:off x="5960490" y="371817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Freeform 1684"/>
          <p:cNvSpPr/>
          <p:nvPr/>
        </p:nvSpPr>
        <p:spPr>
          <a:xfrm rot="0" flipH="0" flipV="0">
            <a:off x="5970015" y="371817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Freeform 1685"/>
          <p:cNvSpPr/>
          <p:nvPr/>
        </p:nvSpPr>
        <p:spPr>
          <a:xfrm rot="0" flipH="0" flipV="0">
            <a:off x="6217920" y="3517837"/>
            <a:ext cx="9525" cy="200342"/>
          </a:xfrm>
          <a:custGeom>
            <a:pathLst>
              <a:path w="9525" h="200342">
                <a:moveTo>
                  <a:pt x="0" y="200342"/>
                </a:moveTo>
                <a:lnTo>
                  <a:pt x="9525" y="200342"/>
                </a:lnTo>
                <a:lnTo>
                  <a:pt x="952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Freeform 1686"/>
          <p:cNvSpPr/>
          <p:nvPr/>
        </p:nvSpPr>
        <p:spPr>
          <a:xfrm rot="0" flipH="0" flipV="0">
            <a:off x="6217920" y="371817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Freeform 1687"/>
          <p:cNvSpPr/>
          <p:nvPr/>
        </p:nvSpPr>
        <p:spPr>
          <a:xfrm rot="0" flipH="0" flipV="0">
            <a:off x="6227445" y="371817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Freeform 1688"/>
          <p:cNvSpPr/>
          <p:nvPr/>
        </p:nvSpPr>
        <p:spPr>
          <a:xfrm rot="0" flipH="0" flipV="0">
            <a:off x="6475476" y="3517837"/>
            <a:ext cx="9525" cy="200342"/>
          </a:xfrm>
          <a:custGeom>
            <a:pathLst>
              <a:path w="9525" h="200342">
                <a:moveTo>
                  <a:pt x="0" y="200342"/>
                </a:moveTo>
                <a:lnTo>
                  <a:pt x="9525" y="200342"/>
                </a:lnTo>
                <a:lnTo>
                  <a:pt x="952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Freeform 1689"/>
          <p:cNvSpPr/>
          <p:nvPr/>
        </p:nvSpPr>
        <p:spPr>
          <a:xfrm rot="0" flipH="0" flipV="0">
            <a:off x="6475476" y="371817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Freeform 1690"/>
          <p:cNvSpPr/>
          <p:nvPr/>
        </p:nvSpPr>
        <p:spPr>
          <a:xfrm rot="0" flipH="0" flipV="0">
            <a:off x="6485001" y="371817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Freeform 1691"/>
          <p:cNvSpPr/>
          <p:nvPr/>
        </p:nvSpPr>
        <p:spPr>
          <a:xfrm rot="0" flipH="0" flipV="0">
            <a:off x="6732905" y="3517837"/>
            <a:ext cx="9525" cy="200342"/>
          </a:xfrm>
          <a:custGeom>
            <a:pathLst>
              <a:path w="9525" h="200342">
                <a:moveTo>
                  <a:pt x="0" y="200342"/>
                </a:moveTo>
                <a:lnTo>
                  <a:pt x="9525" y="200342"/>
                </a:lnTo>
                <a:lnTo>
                  <a:pt x="952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Freeform 1692"/>
          <p:cNvSpPr/>
          <p:nvPr/>
        </p:nvSpPr>
        <p:spPr>
          <a:xfrm rot="0" flipH="0" flipV="0">
            <a:off x="6732905" y="371817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Freeform 1693"/>
          <p:cNvSpPr/>
          <p:nvPr/>
        </p:nvSpPr>
        <p:spPr>
          <a:xfrm rot="0" flipH="0" flipV="0">
            <a:off x="6742430" y="3718179"/>
            <a:ext cx="247967" cy="9525"/>
          </a:xfrm>
          <a:custGeom>
            <a:pathLst>
              <a:path w="247967" h="9525">
                <a:moveTo>
                  <a:pt x="0" y="9525"/>
                </a:moveTo>
                <a:lnTo>
                  <a:pt x="247967" y="9525"/>
                </a:lnTo>
                <a:lnTo>
                  <a:pt x="24796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Freeform 1694"/>
          <p:cNvSpPr/>
          <p:nvPr/>
        </p:nvSpPr>
        <p:spPr>
          <a:xfrm rot="0" flipH="0" flipV="0">
            <a:off x="6990333" y="3517837"/>
            <a:ext cx="9525" cy="200342"/>
          </a:xfrm>
          <a:custGeom>
            <a:pathLst>
              <a:path w="9525" h="200342">
                <a:moveTo>
                  <a:pt x="0" y="200342"/>
                </a:moveTo>
                <a:lnTo>
                  <a:pt x="9525" y="200342"/>
                </a:lnTo>
                <a:lnTo>
                  <a:pt x="952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Freeform 1695"/>
          <p:cNvSpPr/>
          <p:nvPr/>
        </p:nvSpPr>
        <p:spPr>
          <a:xfrm rot="0" flipH="0" flipV="0">
            <a:off x="6990333" y="371817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Freeform 1696"/>
          <p:cNvSpPr/>
          <p:nvPr/>
        </p:nvSpPr>
        <p:spPr>
          <a:xfrm rot="0" flipH="0" flipV="0">
            <a:off x="6999858" y="3718179"/>
            <a:ext cx="247968" cy="9525"/>
          </a:xfrm>
          <a:custGeom>
            <a:pathLst>
              <a:path w="247968" h="9525">
                <a:moveTo>
                  <a:pt x="0" y="9525"/>
                </a:moveTo>
                <a:lnTo>
                  <a:pt x="247968" y="9525"/>
                </a:lnTo>
                <a:lnTo>
                  <a:pt x="247968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Freeform 1697"/>
          <p:cNvSpPr/>
          <p:nvPr/>
        </p:nvSpPr>
        <p:spPr>
          <a:xfrm rot="0" flipH="0" flipV="0">
            <a:off x="7247890" y="3517837"/>
            <a:ext cx="9525" cy="200342"/>
          </a:xfrm>
          <a:custGeom>
            <a:pathLst>
              <a:path w="9525" h="200342">
                <a:moveTo>
                  <a:pt x="0" y="200342"/>
                </a:moveTo>
                <a:lnTo>
                  <a:pt x="9525" y="200342"/>
                </a:lnTo>
                <a:lnTo>
                  <a:pt x="952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Freeform 1698"/>
          <p:cNvSpPr/>
          <p:nvPr/>
        </p:nvSpPr>
        <p:spPr>
          <a:xfrm rot="0" flipH="0" flipV="0">
            <a:off x="7247890" y="371817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Freeform 1699"/>
          <p:cNvSpPr/>
          <p:nvPr/>
        </p:nvSpPr>
        <p:spPr>
          <a:xfrm rot="0" flipH="0" flipV="0">
            <a:off x="7257415" y="3718179"/>
            <a:ext cx="228917" cy="9525"/>
          </a:xfrm>
          <a:custGeom>
            <a:pathLst>
              <a:path w="228917" h="9525">
                <a:moveTo>
                  <a:pt x="0" y="9525"/>
                </a:moveTo>
                <a:lnTo>
                  <a:pt x="228917" y="9525"/>
                </a:lnTo>
                <a:lnTo>
                  <a:pt x="228917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Freeform 1700"/>
          <p:cNvSpPr/>
          <p:nvPr/>
        </p:nvSpPr>
        <p:spPr>
          <a:xfrm rot="0" flipH="0" flipV="0">
            <a:off x="7486395" y="3517837"/>
            <a:ext cx="9525" cy="200342"/>
          </a:xfrm>
          <a:custGeom>
            <a:pathLst>
              <a:path w="9525" h="200342">
                <a:moveTo>
                  <a:pt x="0" y="200342"/>
                </a:moveTo>
                <a:lnTo>
                  <a:pt x="9525" y="200342"/>
                </a:lnTo>
                <a:lnTo>
                  <a:pt x="9525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Freeform 1701"/>
          <p:cNvSpPr/>
          <p:nvPr/>
        </p:nvSpPr>
        <p:spPr>
          <a:xfrm rot="0" flipH="0" flipV="0">
            <a:off x="7486395" y="371817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2" name="Freeform 1702"/>
          <p:cNvSpPr/>
          <p:nvPr/>
        </p:nvSpPr>
        <p:spPr>
          <a:xfrm rot="0" flipH="0" flipV="0">
            <a:off x="7486395" y="371817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Freeform 1703"/>
          <p:cNvSpPr/>
          <p:nvPr/>
        </p:nvSpPr>
        <p:spPr>
          <a:xfrm rot="0" flipH="0" flipV="0">
            <a:off x="2107564" y="378485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4" name="Freeform 1704"/>
          <p:cNvSpPr/>
          <p:nvPr/>
        </p:nvSpPr>
        <p:spPr>
          <a:xfrm rot="0" flipH="0" flipV="0">
            <a:off x="2107564" y="378485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Freeform 1705"/>
          <p:cNvSpPr/>
          <p:nvPr/>
        </p:nvSpPr>
        <p:spPr>
          <a:xfrm rot="0" flipH="0" flipV="0">
            <a:off x="2117089" y="3784854"/>
            <a:ext cx="5369306" cy="9525"/>
          </a:xfrm>
          <a:custGeom>
            <a:pathLst>
              <a:path w="5369306" h="9525">
                <a:moveTo>
                  <a:pt x="0" y="9525"/>
                </a:moveTo>
                <a:lnTo>
                  <a:pt x="5369306" y="9525"/>
                </a:lnTo>
                <a:lnTo>
                  <a:pt x="5369306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Freeform 1706"/>
          <p:cNvSpPr/>
          <p:nvPr/>
        </p:nvSpPr>
        <p:spPr>
          <a:xfrm rot="0" flipH="0" flipV="0">
            <a:off x="7486395" y="378485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Freeform 1707"/>
          <p:cNvSpPr/>
          <p:nvPr/>
        </p:nvSpPr>
        <p:spPr>
          <a:xfrm rot="0" flipH="0" flipV="0">
            <a:off x="7486395" y="3784854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Freeform 1708"/>
          <p:cNvSpPr/>
          <p:nvPr/>
        </p:nvSpPr>
        <p:spPr>
          <a:xfrm rot="0" flipH="0" flipV="0">
            <a:off x="2107564" y="3794443"/>
            <a:ext cx="9525" cy="190817"/>
          </a:xfrm>
          <a:custGeom>
            <a:pathLst>
              <a:path w="9525" h="190817">
                <a:moveTo>
                  <a:pt x="0" y="190817"/>
                </a:moveTo>
                <a:lnTo>
                  <a:pt x="9525" y="190817"/>
                </a:lnTo>
                <a:lnTo>
                  <a:pt x="9525" y="0"/>
                </a:lnTo>
                <a:lnTo>
                  <a:pt x="0" y="0"/>
                </a:lnTo>
                <a:lnTo>
                  <a:pt x="0" y="1908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Freeform 1709"/>
          <p:cNvSpPr/>
          <p:nvPr/>
        </p:nvSpPr>
        <p:spPr>
          <a:xfrm rot="0" flipH="0" flipV="0">
            <a:off x="2107564" y="398526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Freeform 1710"/>
          <p:cNvSpPr/>
          <p:nvPr/>
        </p:nvSpPr>
        <p:spPr>
          <a:xfrm rot="0" flipH="0" flipV="0">
            <a:off x="2107564" y="398526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1" name="Freeform 1711"/>
          <p:cNvSpPr/>
          <p:nvPr/>
        </p:nvSpPr>
        <p:spPr>
          <a:xfrm rot="0" flipH="0" flipV="0">
            <a:off x="2117089" y="3985260"/>
            <a:ext cx="5369306" cy="9525"/>
          </a:xfrm>
          <a:custGeom>
            <a:pathLst>
              <a:path w="5369306" h="9525">
                <a:moveTo>
                  <a:pt x="0" y="9525"/>
                </a:moveTo>
                <a:lnTo>
                  <a:pt x="5369306" y="9525"/>
                </a:lnTo>
                <a:lnTo>
                  <a:pt x="5369306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2" name="Freeform 1712"/>
          <p:cNvSpPr/>
          <p:nvPr/>
        </p:nvSpPr>
        <p:spPr>
          <a:xfrm rot="0" flipH="0" flipV="0">
            <a:off x="7486395" y="3794443"/>
            <a:ext cx="9525" cy="190817"/>
          </a:xfrm>
          <a:custGeom>
            <a:pathLst>
              <a:path w="9525" h="190817">
                <a:moveTo>
                  <a:pt x="0" y="190817"/>
                </a:moveTo>
                <a:lnTo>
                  <a:pt x="9525" y="190817"/>
                </a:lnTo>
                <a:lnTo>
                  <a:pt x="9525" y="0"/>
                </a:lnTo>
                <a:lnTo>
                  <a:pt x="0" y="0"/>
                </a:lnTo>
                <a:lnTo>
                  <a:pt x="0" y="19081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3" name="Freeform 1713"/>
          <p:cNvSpPr/>
          <p:nvPr/>
        </p:nvSpPr>
        <p:spPr>
          <a:xfrm rot="0" flipH="0" flipV="0">
            <a:off x="7486395" y="398526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4" name="Freeform 1714"/>
          <p:cNvSpPr/>
          <p:nvPr/>
        </p:nvSpPr>
        <p:spPr>
          <a:xfrm rot="0" flipH="0" flipV="0">
            <a:off x="7486395" y="3985260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5" name="Freeform 1715"/>
          <p:cNvSpPr/>
          <p:nvPr/>
        </p:nvSpPr>
        <p:spPr>
          <a:xfrm rot="0" flipH="0" flipV="0">
            <a:off x="209867" y="4118674"/>
            <a:ext cx="76200" cy="200342"/>
          </a:xfrm>
          <a:custGeom>
            <a:pathLst>
              <a:path w="76200" h="200342">
                <a:moveTo>
                  <a:pt x="0" y="200342"/>
                </a:moveTo>
                <a:lnTo>
                  <a:pt x="76200" y="200342"/>
                </a:lnTo>
                <a:lnTo>
                  <a:pt x="76200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6" name="Freeform 1716"/>
          <p:cNvSpPr/>
          <p:nvPr/>
        </p:nvSpPr>
        <p:spPr>
          <a:xfrm rot="0" flipH="0" flipV="0">
            <a:off x="7495920" y="4118674"/>
            <a:ext cx="76200" cy="200342"/>
          </a:xfrm>
          <a:custGeom>
            <a:pathLst>
              <a:path w="76200" h="200342">
                <a:moveTo>
                  <a:pt x="0" y="200342"/>
                </a:moveTo>
                <a:lnTo>
                  <a:pt x="76200" y="200342"/>
                </a:lnTo>
                <a:lnTo>
                  <a:pt x="76200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7" name="Freeform 1717"/>
          <p:cNvSpPr/>
          <p:nvPr/>
        </p:nvSpPr>
        <p:spPr>
          <a:xfrm rot="0" flipH="0" flipV="0">
            <a:off x="286067" y="4118674"/>
            <a:ext cx="7209790" cy="200342"/>
          </a:xfrm>
          <a:custGeom>
            <a:pathLst>
              <a:path w="7209790" h="200342">
                <a:moveTo>
                  <a:pt x="0" y="200342"/>
                </a:moveTo>
                <a:lnTo>
                  <a:pt x="7209790" y="200342"/>
                </a:lnTo>
                <a:lnTo>
                  <a:pt x="7209790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Freeform 1718"/>
          <p:cNvSpPr/>
          <p:nvPr/>
        </p:nvSpPr>
        <p:spPr>
          <a:xfrm rot="0" flipH="0" flipV="0">
            <a:off x="4911471" y="4585971"/>
            <a:ext cx="1010920" cy="9525"/>
          </a:xfrm>
          <a:custGeom>
            <a:pathLst>
              <a:path w="1010920" h="9525">
                <a:moveTo>
                  <a:pt x="0" y="9525"/>
                </a:moveTo>
                <a:lnTo>
                  <a:pt x="1010920" y="9525"/>
                </a:lnTo>
                <a:lnTo>
                  <a:pt x="1010920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818181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9" name="Freeform 1719"/>
          <p:cNvSpPr/>
          <p:nvPr/>
        </p:nvSpPr>
        <p:spPr>
          <a:xfrm rot="0" flipH="0" flipV="0">
            <a:off x="448309" y="439521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Freeform 1720"/>
          <p:cNvSpPr/>
          <p:nvPr/>
        </p:nvSpPr>
        <p:spPr>
          <a:xfrm rot="0" flipH="0" flipV="0">
            <a:off x="448309" y="439521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1" name="Freeform 1721"/>
          <p:cNvSpPr/>
          <p:nvPr/>
        </p:nvSpPr>
        <p:spPr>
          <a:xfrm rot="0" flipH="0" flipV="0">
            <a:off x="457834" y="4395216"/>
            <a:ext cx="1869186" cy="9525"/>
          </a:xfrm>
          <a:custGeom>
            <a:pathLst>
              <a:path w="1869186" h="9525">
                <a:moveTo>
                  <a:pt x="0" y="9525"/>
                </a:moveTo>
                <a:lnTo>
                  <a:pt x="1869186" y="9525"/>
                </a:lnTo>
                <a:lnTo>
                  <a:pt x="1869186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Freeform 1722"/>
          <p:cNvSpPr/>
          <p:nvPr/>
        </p:nvSpPr>
        <p:spPr>
          <a:xfrm rot="0" flipH="0" flipV="0">
            <a:off x="2327020" y="439521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3" name="Freeform 1723"/>
          <p:cNvSpPr/>
          <p:nvPr/>
        </p:nvSpPr>
        <p:spPr>
          <a:xfrm rot="0" flipH="0" flipV="0">
            <a:off x="2327020" y="439521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Freeform 1724"/>
          <p:cNvSpPr/>
          <p:nvPr/>
        </p:nvSpPr>
        <p:spPr>
          <a:xfrm rot="0" flipH="0" flipV="0">
            <a:off x="448309" y="4404741"/>
            <a:ext cx="9525" cy="1201420"/>
          </a:xfrm>
          <a:custGeom>
            <a:pathLst>
              <a:path w="9525" h="1201420">
                <a:moveTo>
                  <a:pt x="0" y="1201420"/>
                </a:moveTo>
                <a:lnTo>
                  <a:pt x="9525" y="1201420"/>
                </a:lnTo>
                <a:lnTo>
                  <a:pt x="9525" y="0"/>
                </a:lnTo>
                <a:lnTo>
                  <a:pt x="0" y="0"/>
                </a:lnTo>
                <a:lnTo>
                  <a:pt x="0" y="120142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5" name="Freeform 1725"/>
          <p:cNvSpPr/>
          <p:nvPr/>
        </p:nvSpPr>
        <p:spPr>
          <a:xfrm rot="0" flipH="0" flipV="0">
            <a:off x="448309" y="560616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Freeform 1726"/>
          <p:cNvSpPr/>
          <p:nvPr/>
        </p:nvSpPr>
        <p:spPr>
          <a:xfrm rot="0" flipH="0" flipV="0">
            <a:off x="448309" y="560616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Freeform 1727"/>
          <p:cNvSpPr/>
          <p:nvPr/>
        </p:nvSpPr>
        <p:spPr>
          <a:xfrm rot="0" flipH="0" flipV="0">
            <a:off x="457834" y="5606161"/>
            <a:ext cx="1869186" cy="9525"/>
          </a:xfrm>
          <a:custGeom>
            <a:pathLst>
              <a:path w="1869186" h="9525">
                <a:moveTo>
                  <a:pt x="0" y="9525"/>
                </a:moveTo>
                <a:lnTo>
                  <a:pt x="1869186" y="9525"/>
                </a:lnTo>
                <a:lnTo>
                  <a:pt x="1869186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8" name="Freeform 1728"/>
          <p:cNvSpPr/>
          <p:nvPr/>
        </p:nvSpPr>
        <p:spPr>
          <a:xfrm rot="0" flipH="0" flipV="0">
            <a:off x="2327020" y="4404741"/>
            <a:ext cx="9525" cy="1201420"/>
          </a:xfrm>
          <a:custGeom>
            <a:pathLst>
              <a:path w="9525" h="1201420">
                <a:moveTo>
                  <a:pt x="0" y="1201420"/>
                </a:moveTo>
                <a:lnTo>
                  <a:pt x="9525" y="1201420"/>
                </a:lnTo>
                <a:lnTo>
                  <a:pt x="9525" y="0"/>
                </a:lnTo>
                <a:lnTo>
                  <a:pt x="0" y="0"/>
                </a:lnTo>
                <a:lnTo>
                  <a:pt x="0" y="120142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Freeform 1729"/>
          <p:cNvSpPr/>
          <p:nvPr/>
        </p:nvSpPr>
        <p:spPr>
          <a:xfrm rot="0" flipH="0" flipV="0">
            <a:off x="2327020" y="560616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Freeform 1730"/>
          <p:cNvSpPr/>
          <p:nvPr/>
        </p:nvSpPr>
        <p:spPr>
          <a:xfrm rot="0" flipH="0" flipV="0">
            <a:off x="2327020" y="560616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Freeform 1731"/>
          <p:cNvSpPr/>
          <p:nvPr/>
        </p:nvSpPr>
        <p:spPr>
          <a:xfrm rot="0" flipH="0" flipV="0">
            <a:off x="209867" y="5720398"/>
            <a:ext cx="76200" cy="200343"/>
          </a:xfrm>
          <a:custGeom>
            <a:pathLst>
              <a:path w="76200" h="200343">
                <a:moveTo>
                  <a:pt x="0" y="200343"/>
                </a:moveTo>
                <a:lnTo>
                  <a:pt x="76200" y="200343"/>
                </a:lnTo>
                <a:lnTo>
                  <a:pt x="76200" y="0"/>
                </a:lnTo>
                <a:lnTo>
                  <a:pt x="0" y="0"/>
                </a:lnTo>
                <a:lnTo>
                  <a:pt x="0" y="20034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Freeform 1732"/>
          <p:cNvSpPr/>
          <p:nvPr/>
        </p:nvSpPr>
        <p:spPr>
          <a:xfrm rot="0" flipH="0" flipV="0">
            <a:off x="7495920" y="5720398"/>
            <a:ext cx="76200" cy="200343"/>
          </a:xfrm>
          <a:custGeom>
            <a:pathLst>
              <a:path w="76200" h="200343">
                <a:moveTo>
                  <a:pt x="0" y="200343"/>
                </a:moveTo>
                <a:lnTo>
                  <a:pt x="76200" y="200343"/>
                </a:lnTo>
                <a:lnTo>
                  <a:pt x="76200" y="0"/>
                </a:lnTo>
                <a:lnTo>
                  <a:pt x="0" y="0"/>
                </a:lnTo>
                <a:lnTo>
                  <a:pt x="0" y="20034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Freeform 1733"/>
          <p:cNvSpPr/>
          <p:nvPr/>
        </p:nvSpPr>
        <p:spPr>
          <a:xfrm rot="0" flipH="0" flipV="0">
            <a:off x="286067" y="5720398"/>
            <a:ext cx="7209790" cy="200343"/>
          </a:xfrm>
          <a:custGeom>
            <a:pathLst>
              <a:path w="7209790" h="200343">
                <a:moveTo>
                  <a:pt x="0" y="200343"/>
                </a:moveTo>
                <a:lnTo>
                  <a:pt x="7209790" y="200343"/>
                </a:lnTo>
                <a:lnTo>
                  <a:pt x="7209790" y="0"/>
                </a:lnTo>
                <a:lnTo>
                  <a:pt x="0" y="0"/>
                </a:lnTo>
                <a:lnTo>
                  <a:pt x="0" y="20034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Freeform 1734"/>
          <p:cNvSpPr/>
          <p:nvPr/>
        </p:nvSpPr>
        <p:spPr>
          <a:xfrm rot="0" flipH="0" flipV="0">
            <a:off x="429259" y="59778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Freeform 1735"/>
          <p:cNvSpPr/>
          <p:nvPr/>
        </p:nvSpPr>
        <p:spPr>
          <a:xfrm rot="0" flipH="0" flipV="0">
            <a:off x="429259" y="59778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Freeform 1736"/>
          <p:cNvSpPr/>
          <p:nvPr/>
        </p:nvSpPr>
        <p:spPr>
          <a:xfrm rot="0" flipH="0" flipV="0">
            <a:off x="438784" y="5977891"/>
            <a:ext cx="1878711" cy="9525"/>
          </a:xfrm>
          <a:custGeom>
            <a:pathLst>
              <a:path w="1878711" h="9525">
                <a:moveTo>
                  <a:pt x="0" y="9525"/>
                </a:moveTo>
                <a:lnTo>
                  <a:pt x="1878711" y="9525"/>
                </a:lnTo>
                <a:lnTo>
                  <a:pt x="1878711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Freeform 1737"/>
          <p:cNvSpPr/>
          <p:nvPr/>
        </p:nvSpPr>
        <p:spPr>
          <a:xfrm rot="0" flipH="0" flipV="0">
            <a:off x="2317495" y="59778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Freeform 1738"/>
          <p:cNvSpPr/>
          <p:nvPr/>
        </p:nvSpPr>
        <p:spPr>
          <a:xfrm rot="0" flipH="0" flipV="0">
            <a:off x="2317495" y="597789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Freeform 1739"/>
          <p:cNvSpPr/>
          <p:nvPr/>
        </p:nvSpPr>
        <p:spPr>
          <a:xfrm rot="0" flipH="0" flipV="0">
            <a:off x="429259" y="5987416"/>
            <a:ext cx="9525" cy="171450"/>
          </a:xfrm>
          <a:custGeom>
            <a:pathLst>
              <a:path w="9525" h="171450">
                <a:moveTo>
                  <a:pt x="0" y="171450"/>
                </a:moveTo>
                <a:lnTo>
                  <a:pt x="9525" y="171450"/>
                </a:lnTo>
                <a:lnTo>
                  <a:pt x="9525" y="0"/>
                </a:lnTo>
                <a:lnTo>
                  <a:pt x="0" y="0"/>
                </a:lnTo>
                <a:lnTo>
                  <a:pt x="0" y="1714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Freeform 1740"/>
          <p:cNvSpPr/>
          <p:nvPr/>
        </p:nvSpPr>
        <p:spPr>
          <a:xfrm rot="0" flipH="0" flipV="0">
            <a:off x="2317495" y="5987416"/>
            <a:ext cx="9525" cy="171450"/>
          </a:xfrm>
          <a:custGeom>
            <a:pathLst>
              <a:path w="9525" h="171450">
                <a:moveTo>
                  <a:pt x="0" y="171450"/>
                </a:moveTo>
                <a:lnTo>
                  <a:pt x="9525" y="171450"/>
                </a:lnTo>
                <a:lnTo>
                  <a:pt x="9525" y="0"/>
                </a:lnTo>
                <a:lnTo>
                  <a:pt x="0" y="0"/>
                </a:lnTo>
                <a:lnTo>
                  <a:pt x="0" y="1714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Freeform 1741"/>
          <p:cNvSpPr/>
          <p:nvPr/>
        </p:nvSpPr>
        <p:spPr>
          <a:xfrm rot="0" flipH="0" flipV="0">
            <a:off x="429259" y="6158929"/>
            <a:ext cx="9525" cy="162243"/>
          </a:xfrm>
          <a:custGeom>
            <a:pathLst>
              <a:path w="9525" h="162243">
                <a:moveTo>
                  <a:pt x="0" y="162243"/>
                </a:moveTo>
                <a:lnTo>
                  <a:pt x="9525" y="162243"/>
                </a:lnTo>
                <a:lnTo>
                  <a:pt x="9525" y="0"/>
                </a:lnTo>
                <a:lnTo>
                  <a:pt x="0" y="0"/>
                </a:lnTo>
                <a:lnTo>
                  <a:pt x="0" y="16224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Freeform 1742"/>
          <p:cNvSpPr/>
          <p:nvPr/>
        </p:nvSpPr>
        <p:spPr>
          <a:xfrm rot="0" flipH="0" flipV="0">
            <a:off x="2317495" y="6158929"/>
            <a:ext cx="9525" cy="162243"/>
          </a:xfrm>
          <a:custGeom>
            <a:pathLst>
              <a:path w="9525" h="162243">
                <a:moveTo>
                  <a:pt x="0" y="162243"/>
                </a:moveTo>
                <a:lnTo>
                  <a:pt x="9525" y="162243"/>
                </a:lnTo>
                <a:lnTo>
                  <a:pt x="9525" y="0"/>
                </a:lnTo>
                <a:lnTo>
                  <a:pt x="0" y="0"/>
                </a:lnTo>
                <a:lnTo>
                  <a:pt x="0" y="16224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Freeform 1743"/>
          <p:cNvSpPr/>
          <p:nvPr/>
        </p:nvSpPr>
        <p:spPr>
          <a:xfrm rot="0" flipH="0" flipV="0">
            <a:off x="429259" y="6321172"/>
            <a:ext cx="9525" cy="171450"/>
          </a:xfrm>
          <a:custGeom>
            <a:pathLst>
              <a:path w="9525" h="171450">
                <a:moveTo>
                  <a:pt x="0" y="171450"/>
                </a:moveTo>
                <a:lnTo>
                  <a:pt x="9525" y="171450"/>
                </a:lnTo>
                <a:lnTo>
                  <a:pt x="9525" y="0"/>
                </a:lnTo>
                <a:lnTo>
                  <a:pt x="0" y="0"/>
                </a:lnTo>
                <a:lnTo>
                  <a:pt x="0" y="1714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Freeform 1744"/>
          <p:cNvSpPr/>
          <p:nvPr/>
        </p:nvSpPr>
        <p:spPr>
          <a:xfrm rot="0" flipH="0" flipV="0">
            <a:off x="2317495" y="6321172"/>
            <a:ext cx="9525" cy="171450"/>
          </a:xfrm>
          <a:custGeom>
            <a:pathLst>
              <a:path w="9525" h="171450">
                <a:moveTo>
                  <a:pt x="0" y="171450"/>
                </a:moveTo>
                <a:lnTo>
                  <a:pt x="9525" y="171450"/>
                </a:lnTo>
                <a:lnTo>
                  <a:pt x="9525" y="0"/>
                </a:lnTo>
                <a:lnTo>
                  <a:pt x="0" y="0"/>
                </a:lnTo>
                <a:lnTo>
                  <a:pt x="0" y="1714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Freeform 1745"/>
          <p:cNvSpPr/>
          <p:nvPr/>
        </p:nvSpPr>
        <p:spPr>
          <a:xfrm rot="0" flipH="0" flipV="0">
            <a:off x="429259" y="6492558"/>
            <a:ext cx="9525" cy="171767"/>
          </a:xfrm>
          <a:custGeom>
            <a:pathLst>
              <a:path w="9525" h="171767">
                <a:moveTo>
                  <a:pt x="0" y="171767"/>
                </a:moveTo>
                <a:lnTo>
                  <a:pt x="9525" y="171767"/>
                </a:lnTo>
                <a:lnTo>
                  <a:pt x="9525" y="0"/>
                </a:lnTo>
                <a:lnTo>
                  <a:pt x="0" y="0"/>
                </a:lnTo>
                <a:lnTo>
                  <a:pt x="0" y="17176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Freeform 1746"/>
          <p:cNvSpPr/>
          <p:nvPr/>
        </p:nvSpPr>
        <p:spPr>
          <a:xfrm rot="0" flipH="0" flipV="0">
            <a:off x="2317495" y="6492558"/>
            <a:ext cx="9525" cy="171767"/>
          </a:xfrm>
          <a:custGeom>
            <a:pathLst>
              <a:path w="9525" h="171767">
                <a:moveTo>
                  <a:pt x="0" y="171767"/>
                </a:moveTo>
                <a:lnTo>
                  <a:pt x="9525" y="171767"/>
                </a:lnTo>
                <a:lnTo>
                  <a:pt x="9525" y="0"/>
                </a:lnTo>
                <a:lnTo>
                  <a:pt x="0" y="0"/>
                </a:lnTo>
                <a:lnTo>
                  <a:pt x="0" y="17176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Freeform 1747"/>
          <p:cNvSpPr/>
          <p:nvPr/>
        </p:nvSpPr>
        <p:spPr>
          <a:xfrm rot="0" flipH="0" flipV="0">
            <a:off x="429259" y="6664325"/>
            <a:ext cx="9525" cy="171450"/>
          </a:xfrm>
          <a:custGeom>
            <a:pathLst>
              <a:path w="9525" h="171450">
                <a:moveTo>
                  <a:pt x="0" y="171450"/>
                </a:moveTo>
                <a:lnTo>
                  <a:pt x="9525" y="171450"/>
                </a:lnTo>
                <a:lnTo>
                  <a:pt x="9525" y="0"/>
                </a:lnTo>
                <a:lnTo>
                  <a:pt x="0" y="0"/>
                </a:lnTo>
                <a:lnTo>
                  <a:pt x="0" y="1714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Freeform 1748"/>
          <p:cNvSpPr/>
          <p:nvPr/>
        </p:nvSpPr>
        <p:spPr>
          <a:xfrm rot="0" flipH="0" flipV="0">
            <a:off x="2317495" y="6664325"/>
            <a:ext cx="9525" cy="171450"/>
          </a:xfrm>
          <a:custGeom>
            <a:pathLst>
              <a:path w="9525" h="171450">
                <a:moveTo>
                  <a:pt x="0" y="171450"/>
                </a:moveTo>
                <a:lnTo>
                  <a:pt x="9525" y="171450"/>
                </a:lnTo>
                <a:lnTo>
                  <a:pt x="9525" y="0"/>
                </a:lnTo>
                <a:lnTo>
                  <a:pt x="0" y="0"/>
                </a:lnTo>
                <a:lnTo>
                  <a:pt x="0" y="1714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Freeform 1749"/>
          <p:cNvSpPr/>
          <p:nvPr/>
        </p:nvSpPr>
        <p:spPr>
          <a:xfrm rot="0" flipH="0" flipV="0">
            <a:off x="429259" y="6835839"/>
            <a:ext cx="9525" cy="162242"/>
          </a:xfrm>
          <a:custGeom>
            <a:pathLst>
              <a:path w="9525" h="162242">
                <a:moveTo>
                  <a:pt x="0" y="162242"/>
                </a:moveTo>
                <a:lnTo>
                  <a:pt x="9525" y="162242"/>
                </a:lnTo>
                <a:lnTo>
                  <a:pt x="9525" y="0"/>
                </a:lnTo>
                <a:lnTo>
                  <a:pt x="0" y="0"/>
                </a:lnTo>
                <a:lnTo>
                  <a:pt x="0" y="1622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Freeform 1750"/>
          <p:cNvSpPr/>
          <p:nvPr/>
        </p:nvSpPr>
        <p:spPr>
          <a:xfrm rot="0" flipH="0" flipV="0">
            <a:off x="2317495" y="6835839"/>
            <a:ext cx="9525" cy="162242"/>
          </a:xfrm>
          <a:custGeom>
            <a:pathLst>
              <a:path w="9525" h="162242">
                <a:moveTo>
                  <a:pt x="0" y="162242"/>
                </a:moveTo>
                <a:lnTo>
                  <a:pt x="9525" y="162242"/>
                </a:lnTo>
                <a:lnTo>
                  <a:pt x="9525" y="0"/>
                </a:lnTo>
                <a:lnTo>
                  <a:pt x="0" y="0"/>
                </a:lnTo>
                <a:lnTo>
                  <a:pt x="0" y="16224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Freeform 1751"/>
          <p:cNvSpPr/>
          <p:nvPr/>
        </p:nvSpPr>
        <p:spPr>
          <a:xfrm rot="0" flipH="0" flipV="0">
            <a:off x="429259" y="6998081"/>
            <a:ext cx="9525" cy="171450"/>
          </a:xfrm>
          <a:custGeom>
            <a:pathLst>
              <a:path w="9525" h="171450">
                <a:moveTo>
                  <a:pt x="0" y="171450"/>
                </a:moveTo>
                <a:lnTo>
                  <a:pt x="9525" y="171450"/>
                </a:lnTo>
                <a:lnTo>
                  <a:pt x="9525" y="0"/>
                </a:lnTo>
                <a:lnTo>
                  <a:pt x="0" y="0"/>
                </a:lnTo>
                <a:lnTo>
                  <a:pt x="0" y="1714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Freeform 1752"/>
          <p:cNvSpPr/>
          <p:nvPr/>
        </p:nvSpPr>
        <p:spPr>
          <a:xfrm rot="0" flipH="0" flipV="0">
            <a:off x="2317495" y="6998081"/>
            <a:ext cx="9525" cy="171450"/>
          </a:xfrm>
          <a:custGeom>
            <a:pathLst>
              <a:path w="9525" h="171450">
                <a:moveTo>
                  <a:pt x="0" y="171450"/>
                </a:moveTo>
                <a:lnTo>
                  <a:pt x="9525" y="171450"/>
                </a:lnTo>
                <a:lnTo>
                  <a:pt x="9525" y="0"/>
                </a:lnTo>
                <a:lnTo>
                  <a:pt x="0" y="0"/>
                </a:lnTo>
                <a:lnTo>
                  <a:pt x="0" y="1714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Freeform 1753"/>
          <p:cNvSpPr/>
          <p:nvPr/>
        </p:nvSpPr>
        <p:spPr>
          <a:xfrm rot="0" flipH="0" flipV="0">
            <a:off x="429259" y="7169468"/>
            <a:ext cx="9525" cy="171768"/>
          </a:xfrm>
          <a:custGeom>
            <a:pathLst>
              <a:path w="9525" h="171768">
                <a:moveTo>
                  <a:pt x="0" y="171768"/>
                </a:moveTo>
                <a:lnTo>
                  <a:pt x="9525" y="171768"/>
                </a:lnTo>
                <a:lnTo>
                  <a:pt x="9525" y="0"/>
                </a:lnTo>
                <a:lnTo>
                  <a:pt x="0" y="0"/>
                </a:lnTo>
                <a:lnTo>
                  <a:pt x="0" y="1717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Freeform 1754"/>
          <p:cNvSpPr/>
          <p:nvPr/>
        </p:nvSpPr>
        <p:spPr>
          <a:xfrm rot="0" flipH="0" flipV="0">
            <a:off x="2317495" y="7169468"/>
            <a:ext cx="9525" cy="171768"/>
          </a:xfrm>
          <a:custGeom>
            <a:pathLst>
              <a:path w="9525" h="171768">
                <a:moveTo>
                  <a:pt x="0" y="171768"/>
                </a:moveTo>
                <a:lnTo>
                  <a:pt x="9525" y="171768"/>
                </a:lnTo>
                <a:lnTo>
                  <a:pt x="9525" y="0"/>
                </a:lnTo>
                <a:lnTo>
                  <a:pt x="0" y="0"/>
                </a:lnTo>
                <a:lnTo>
                  <a:pt x="0" y="1717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Freeform 1755"/>
          <p:cNvSpPr/>
          <p:nvPr/>
        </p:nvSpPr>
        <p:spPr>
          <a:xfrm rot="0" flipH="0" flipV="0">
            <a:off x="429259" y="7341236"/>
            <a:ext cx="9525" cy="171450"/>
          </a:xfrm>
          <a:custGeom>
            <a:pathLst>
              <a:path w="9525" h="171450">
                <a:moveTo>
                  <a:pt x="0" y="171450"/>
                </a:moveTo>
                <a:lnTo>
                  <a:pt x="9525" y="171450"/>
                </a:lnTo>
                <a:lnTo>
                  <a:pt x="9525" y="0"/>
                </a:lnTo>
                <a:lnTo>
                  <a:pt x="0" y="0"/>
                </a:lnTo>
                <a:lnTo>
                  <a:pt x="0" y="1714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Freeform 1756"/>
          <p:cNvSpPr/>
          <p:nvPr/>
        </p:nvSpPr>
        <p:spPr>
          <a:xfrm rot="0" flipH="0" flipV="0">
            <a:off x="2317495" y="7341236"/>
            <a:ext cx="9525" cy="171450"/>
          </a:xfrm>
          <a:custGeom>
            <a:pathLst>
              <a:path w="9525" h="171450">
                <a:moveTo>
                  <a:pt x="0" y="171450"/>
                </a:moveTo>
                <a:lnTo>
                  <a:pt x="9525" y="171450"/>
                </a:lnTo>
                <a:lnTo>
                  <a:pt x="9525" y="0"/>
                </a:lnTo>
                <a:lnTo>
                  <a:pt x="0" y="0"/>
                </a:lnTo>
                <a:lnTo>
                  <a:pt x="0" y="17145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Freeform 1757"/>
          <p:cNvSpPr/>
          <p:nvPr/>
        </p:nvSpPr>
        <p:spPr>
          <a:xfrm rot="0" flipH="0" flipV="0">
            <a:off x="429259" y="7512749"/>
            <a:ext cx="9525" cy="162243"/>
          </a:xfrm>
          <a:custGeom>
            <a:pathLst>
              <a:path w="9525" h="162243">
                <a:moveTo>
                  <a:pt x="0" y="162243"/>
                </a:moveTo>
                <a:lnTo>
                  <a:pt x="9525" y="162243"/>
                </a:lnTo>
                <a:lnTo>
                  <a:pt x="9525" y="0"/>
                </a:lnTo>
                <a:lnTo>
                  <a:pt x="0" y="0"/>
                </a:lnTo>
                <a:lnTo>
                  <a:pt x="0" y="16224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Freeform 1758"/>
          <p:cNvSpPr/>
          <p:nvPr/>
        </p:nvSpPr>
        <p:spPr>
          <a:xfrm rot="0" flipH="0" flipV="0">
            <a:off x="429259" y="7674992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Freeform 1759"/>
          <p:cNvSpPr/>
          <p:nvPr/>
        </p:nvSpPr>
        <p:spPr>
          <a:xfrm rot="0" flipH="0" flipV="0">
            <a:off x="429259" y="7674992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Freeform 1760"/>
          <p:cNvSpPr/>
          <p:nvPr/>
        </p:nvSpPr>
        <p:spPr>
          <a:xfrm rot="0" flipH="0" flipV="0">
            <a:off x="438784" y="7674992"/>
            <a:ext cx="1878711" cy="9525"/>
          </a:xfrm>
          <a:custGeom>
            <a:pathLst>
              <a:path w="1878711" h="9525">
                <a:moveTo>
                  <a:pt x="0" y="9525"/>
                </a:moveTo>
                <a:lnTo>
                  <a:pt x="1878711" y="9525"/>
                </a:lnTo>
                <a:lnTo>
                  <a:pt x="1878711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Freeform 1761"/>
          <p:cNvSpPr/>
          <p:nvPr/>
        </p:nvSpPr>
        <p:spPr>
          <a:xfrm rot="0" flipH="0" flipV="0">
            <a:off x="2317495" y="7512749"/>
            <a:ext cx="9525" cy="162243"/>
          </a:xfrm>
          <a:custGeom>
            <a:pathLst>
              <a:path w="9525" h="162243">
                <a:moveTo>
                  <a:pt x="0" y="162243"/>
                </a:moveTo>
                <a:lnTo>
                  <a:pt x="9525" y="162243"/>
                </a:lnTo>
                <a:lnTo>
                  <a:pt x="9525" y="0"/>
                </a:lnTo>
                <a:lnTo>
                  <a:pt x="0" y="0"/>
                </a:lnTo>
                <a:lnTo>
                  <a:pt x="0" y="16224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Freeform 1762"/>
          <p:cNvSpPr/>
          <p:nvPr/>
        </p:nvSpPr>
        <p:spPr>
          <a:xfrm rot="0" flipH="0" flipV="0">
            <a:off x="2317495" y="7674992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Freeform 1763"/>
          <p:cNvSpPr/>
          <p:nvPr/>
        </p:nvSpPr>
        <p:spPr>
          <a:xfrm rot="0" flipH="0" flipV="0">
            <a:off x="2317495" y="7674992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Freeform 1764"/>
          <p:cNvSpPr/>
          <p:nvPr/>
        </p:nvSpPr>
        <p:spPr>
          <a:xfrm rot="0" flipH="0" flipV="0">
            <a:off x="209867" y="7751128"/>
            <a:ext cx="76200" cy="200343"/>
          </a:xfrm>
          <a:custGeom>
            <a:pathLst>
              <a:path w="76200" h="200343">
                <a:moveTo>
                  <a:pt x="0" y="200343"/>
                </a:moveTo>
                <a:lnTo>
                  <a:pt x="76200" y="200343"/>
                </a:lnTo>
                <a:lnTo>
                  <a:pt x="76200" y="0"/>
                </a:lnTo>
                <a:lnTo>
                  <a:pt x="0" y="0"/>
                </a:lnTo>
                <a:lnTo>
                  <a:pt x="0" y="20034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Freeform 1765"/>
          <p:cNvSpPr/>
          <p:nvPr/>
        </p:nvSpPr>
        <p:spPr>
          <a:xfrm rot="0" flipH="0" flipV="0">
            <a:off x="7495920" y="7751128"/>
            <a:ext cx="76200" cy="200343"/>
          </a:xfrm>
          <a:custGeom>
            <a:pathLst>
              <a:path w="76200" h="200343">
                <a:moveTo>
                  <a:pt x="0" y="200343"/>
                </a:moveTo>
                <a:lnTo>
                  <a:pt x="76200" y="200343"/>
                </a:lnTo>
                <a:lnTo>
                  <a:pt x="76200" y="0"/>
                </a:lnTo>
                <a:lnTo>
                  <a:pt x="0" y="0"/>
                </a:lnTo>
                <a:lnTo>
                  <a:pt x="0" y="20034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Freeform 1766"/>
          <p:cNvSpPr/>
          <p:nvPr/>
        </p:nvSpPr>
        <p:spPr>
          <a:xfrm rot="0" flipH="0" flipV="0">
            <a:off x="286067" y="7751128"/>
            <a:ext cx="7209790" cy="200343"/>
          </a:xfrm>
          <a:custGeom>
            <a:pathLst>
              <a:path w="7209790" h="200343">
                <a:moveTo>
                  <a:pt x="0" y="200343"/>
                </a:moveTo>
                <a:lnTo>
                  <a:pt x="7209790" y="200343"/>
                </a:lnTo>
                <a:lnTo>
                  <a:pt x="7209790" y="0"/>
                </a:lnTo>
                <a:lnTo>
                  <a:pt x="0" y="0"/>
                </a:lnTo>
                <a:lnTo>
                  <a:pt x="0" y="20034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Freeform 1767"/>
          <p:cNvSpPr/>
          <p:nvPr/>
        </p:nvSpPr>
        <p:spPr>
          <a:xfrm rot="0" flipH="0" flipV="0">
            <a:off x="2031364" y="817054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Freeform 1768"/>
          <p:cNvSpPr/>
          <p:nvPr/>
        </p:nvSpPr>
        <p:spPr>
          <a:xfrm rot="0" flipH="0" flipV="0">
            <a:off x="2031364" y="817054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Freeform 1769"/>
          <p:cNvSpPr/>
          <p:nvPr/>
        </p:nvSpPr>
        <p:spPr>
          <a:xfrm rot="0" flipH="0" flipV="0">
            <a:off x="2040889" y="8170546"/>
            <a:ext cx="5216525" cy="9525"/>
          </a:xfrm>
          <a:custGeom>
            <a:pathLst>
              <a:path w="5216525" h="9525">
                <a:moveTo>
                  <a:pt x="0" y="9525"/>
                </a:moveTo>
                <a:lnTo>
                  <a:pt x="5216525" y="9525"/>
                </a:lnTo>
                <a:lnTo>
                  <a:pt x="5216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Freeform 1770"/>
          <p:cNvSpPr/>
          <p:nvPr/>
        </p:nvSpPr>
        <p:spPr>
          <a:xfrm rot="0" flipH="0" flipV="0">
            <a:off x="7257415" y="817054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Freeform 1771"/>
          <p:cNvSpPr/>
          <p:nvPr/>
        </p:nvSpPr>
        <p:spPr>
          <a:xfrm rot="0" flipH="0" flipV="0">
            <a:off x="7257415" y="817054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Freeform 1772"/>
          <p:cNvSpPr/>
          <p:nvPr/>
        </p:nvSpPr>
        <p:spPr>
          <a:xfrm rot="0" flipH="0" flipV="0">
            <a:off x="2031364" y="8180007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Freeform 1773"/>
          <p:cNvSpPr/>
          <p:nvPr/>
        </p:nvSpPr>
        <p:spPr>
          <a:xfrm rot="0" flipH="0" flipV="0">
            <a:off x="2031364" y="83612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4" name="Freeform 1774"/>
          <p:cNvSpPr/>
          <p:nvPr/>
        </p:nvSpPr>
        <p:spPr>
          <a:xfrm rot="0" flipH="0" flipV="0">
            <a:off x="2031364" y="83612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Freeform 1775"/>
          <p:cNvSpPr/>
          <p:nvPr/>
        </p:nvSpPr>
        <p:spPr>
          <a:xfrm rot="0" flipH="0" flipV="0">
            <a:off x="2040889" y="8361299"/>
            <a:ext cx="5216525" cy="9525"/>
          </a:xfrm>
          <a:custGeom>
            <a:pathLst>
              <a:path w="5216525" h="9525">
                <a:moveTo>
                  <a:pt x="0" y="9525"/>
                </a:moveTo>
                <a:lnTo>
                  <a:pt x="5216525" y="9525"/>
                </a:lnTo>
                <a:lnTo>
                  <a:pt x="5216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6" name="Freeform 1776"/>
          <p:cNvSpPr/>
          <p:nvPr/>
        </p:nvSpPr>
        <p:spPr>
          <a:xfrm rot="0" flipH="0" flipV="0">
            <a:off x="7257415" y="8180007"/>
            <a:ext cx="9525" cy="181292"/>
          </a:xfrm>
          <a:custGeom>
            <a:pathLst>
              <a:path w="9525" h="181292">
                <a:moveTo>
                  <a:pt x="0" y="181292"/>
                </a:moveTo>
                <a:lnTo>
                  <a:pt x="9525" y="181292"/>
                </a:lnTo>
                <a:lnTo>
                  <a:pt x="9525" y="0"/>
                </a:lnTo>
                <a:lnTo>
                  <a:pt x="0" y="0"/>
                </a:lnTo>
                <a:lnTo>
                  <a:pt x="0" y="1812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Freeform 1777"/>
          <p:cNvSpPr/>
          <p:nvPr/>
        </p:nvSpPr>
        <p:spPr>
          <a:xfrm rot="0" flipH="0" flipV="0">
            <a:off x="7257415" y="83612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Freeform 1778"/>
          <p:cNvSpPr/>
          <p:nvPr/>
        </p:nvSpPr>
        <p:spPr>
          <a:xfrm rot="0" flipH="0" flipV="0">
            <a:off x="7257415" y="8361299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Freeform 1779"/>
          <p:cNvSpPr/>
          <p:nvPr/>
        </p:nvSpPr>
        <p:spPr>
          <a:xfrm rot="0" flipH="0" flipV="0">
            <a:off x="2031364" y="842810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Freeform 1780"/>
          <p:cNvSpPr/>
          <p:nvPr/>
        </p:nvSpPr>
        <p:spPr>
          <a:xfrm rot="0" flipH="0" flipV="0">
            <a:off x="2031364" y="842810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Freeform 1781"/>
          <p:cNvSpPr/>
          <p:nvPr/>
        </p:nvSpPr>
        <p:spPr>
          <a:xfrm rot="0" flipH="0" flipV="0">
            <a:off x="2040889" y="8428101"/>
            <a:ext cx="3395091" cy="9525"/>
          </a:xfrm>
          <a:custGeom>
            <a:pathLst>
              <a:path w="3395091" h="9525">
                <a:moveTo>
                  <a:pt x="0" y="9525"/>
                </a:moveTo>
                <a:lnTo>
                  <a:pt x="3395091" y="9525"/>
                </a:lnTo>
                <a:lnTo>
                  <a:pt x="3395091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Freeform 1782"/>
          <p:cNvSpPr/>
          <p:nvPr/>
        </p:nvSpPr>
        <p:spPr>
          <a:xfrm rot="0" flipH="0" flipV="0">
            <a:off x="5435853" y="842810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3" name="Freeform 1783"/>
          <p:cNvSpPr/>
          <p:nvPr/>
        </p:nvSpPr>
        <p:spPr>
          <a:xfrm rot="0" flipH="0" flipV="0">
            <a:off x="5435853" y="8428101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4" name="Freeform 1784"/>
          <p:cNvSpPr/>
          <p:nvPr/>
        </p:nvSpPr>
        <p:spPr>
          <a:xfrm rot="0" flipH="0" flipV="0">
            <a:off x="2031364" y="8437563"/>
            <a:ext cx="9525" cy="200343"/>
          </a:xfrm>
          <a:custGeom>
            <a:pathLst>
              <a:path w="9525" h="200343">
                <a:moveTo>
                  <a:pt x="0" y="200343"/>
                </a:moveTo>
                <a:lnTo>
                  <a:pt x="9525" y="200343"/>
                </a:lnTo>
                <a:lnTo>
                  <a:pt x="9525" y="0"/>
                </a:lnTo>
                <a:lnTo>
                  <a:pt x="0" y="0"/>
                </a:lnTo>
                <a:lnTo>
                  <a:pt x="0" y="20034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5" name="Freeform 1785"/>
          <p:cNvSpPr/>
          <p:nvPr/>
        </p:nvSpPr>
        <p:spPr>
          <a:xfrm rot="0" flipH="0" flipV="0">
            <a:off x="2031364" y="863790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6" name="Freeform 1786"/>
          <p:cNvSpPr/>
          <p:nvPr/>
        </p:nvSpPr>
        <p:spPr>
          <a:xfrm rot="0" flipH="0" flipV="0">
            <a:off x="2031364" y="863790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7" name="Freeform 1787"/>
          <p:cNvSpPr/>
          <p:nvPr/>
        </p:nvSpPr>
        <p:spPr>
          <a:xfrm rot="0" flipH="0" flipV="0">
            <a:off x="2040889" y="8637906"/>
            <a:ext cx="3395091" cy="9525"/>
          </a:xfrm>
          <a:custGeom>
            <a:pathLst>
              <a:path w="3395091" h="9525">
                <a:moveTo>
                  <a:pt x="0" y="9525"/>
                </a:moveTo>
                <a:lnTo>
                  <a:pt x="3395091" y="9525"/>
                </a:lnTo>
                <a:lnTo>
                  <a:pt x="3395091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8" name="Freeform 1788"/>
          <p:cNvSpPr/>
          <p:nvPr/>
        </p:nvSpPr>
        <p:spPr>
          <a:xfrm rot="0" flipH="0" flipV="0">
            <a:off x="5435853" y="8437563"/>
            <a:ext cx="9525" cy="200343"/>
          </a:xfrm>
          <a:custGeom>
            <a:pathLst>
              <a:path w="9525" h="200343">
                <a:moveTo>
                  <a:pt x="0" y="200343"/>
                </a:moveTo>
                <a:lnTo>
                  <a:pt x="9525" y="200343"/>
                </a:lnTo>
                <a:lnTo>
                  <a:pt x="9525" y="0"/>
                </a:lnTo>
                <a:lnTo>
                  <a:pt x="0" y="0"/>
                </a:lnTo>
                <a:lnTo>
                  <a:pt x="0" y="20034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9" name="Freeform 1789"/>
          <p:cNvSpPr/>
          <p:nvPr/>
        </p:nvSpPr>
        <p:spPr>
          <a:xfrm rot="0" flipH="0" flipV="0">
            <a:off x="5435853" y="863790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Freeform 1790"/>
          <p:cNvSpPr/>
          <p:nvPr/>
        </p:nvSpPr>
        <p:spPr>
          <a:xfrm rot="0" flipH="0" flipV="0">
            <a:off x="5435853" y="8637906"/>
            <a:ext cx="9525" cy="9525"/>
          </a:xfrm>
          <a:custGeom>
            <a:pathLst>
              <a:path w="9525" h="9525">
                <a:moveTo>
                  <a:pt x="0" y="9525"/>
                </a:moveTo>
                <a:lnTo>
                  <a:pt x="9525" y="9525"/>
                </a:lnTo>
                <a:lnTo>
                  <a:pt x="9525" y="0"/>
                </a:lnTo>
                <a:lnTo>
                  <a:pt x="0" y="0"/>
                </a:lnTo>
                <a:lnTo>
                  <a:pt x="0" y="952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1" name="Freeform 1791"/>
          <p:cNvSpPr/>
          <p:nvPr/>
        </p:nvSpPr>
        <p:spPr>
          <a:xfrm rot="0" flipH="0" flipV="0">
            <a:off x="3268345" y="4692904"/>
            <a:ext cx="386714" cy="168275"/>
          </a:xfrm>
          <a:custGeom>
            <a:pathLst>
              <a:path w="386714" h="168275">
                <a:moveTo>
                  <a:pt x="0" y="84075"/>
                </a:moveTo>
                <a:lnTo>
                  <a:pt x="96646" y="0"/>
                </a:lnTo>
                <a:lnTo>
                  <a:pt x="96646" y="42037"/>
                </a:lnTo>
                <a:lnTo>
                  <a:pt x="386714" y="42037"/>
                </a:lnTo>
                <a:lnTo>
                  <a:pt x="386714" y="126112"/>
                </a:lnTo>
                <a:lnTo>
                  <a:pt x="96646" y="126112"/>
                </a:lnTo>
                <a:lnTo>
                  <a:pt x="96646" y="168275"/>
                </a:lnTo>
                <a:close/>
                <a:moveTo>
                  <a:pt x="2013076" y="5365496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Freeform 1792"/>
          <p:cNvSpPr/>
          <p:nvPr/>
        </p:nvSpPr>
        <p:spPr>
          <a:xfrm rot="0" flipH="0" flipV="0">
            <a:off x="3268345" y="4692904"/>
            <a:ext cx="386714" cy="168275"/>
          </a:xfrm>
          <a:custGeom>
            <a:pathLst>
              <a:path w="386714" h="168275">
                <a:moveTo>
                  <a:pt x="0" y="84075"/>
                </a:moveTo>
                <a:lnTo>
                  <a:pt x="96646" y="0"/>
                </a:lnTo>
                <a:lnTo>
                  <a:pt x="96646" y="42037"/>
                </a:lnTo>
                <a:lnTo>
                  <a:pt x="386714" y="42037"/>
                </a:lnTo>
                <a:lnTo>
                  <a:pt x="386714" y="126112"/>
                </a:lnTo>
                <a:lnTo>
                  <a:pt x="96646" y="126112"/>
                </a:lnTo>
                <a:lnTo>
                  <a:pt x="96646" y="168275"/>
                </a:lnTo>
                <a:close/>
                <a:moveTo>
                  <a:pt x="2013076" y="5365496"/>
                </a:moveTo>
              </a:path>
            </a:pathLst>
          </a:custGeom>
          <a:noFill/>
          <a:ln w="9534" cap="flat" cmpd="sng">
            <a:solidFill>
              <a:srgbClr val="FF0000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3" name="Rectangle 1793"/>
          <p:cNvSpPr/>
          <p:nvPr/>
        </p:nvSpPr>
        <p:spPr>
          <a:xfrm rot="0" flipH="0" flipV="0">
            <a:off x="6427851" y="443678"/>
            <a:ext cx="11419" cy="6250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4" name="Rectangle 1794"/>
          <p:cNvSpPr/>
          <p:nvPr/>
        </p:nvSpPr>
        <p:spPr>
          <a:xfrm rot="0" flipH="0" flipV="0">
            <a:off x="3786251" y="233601"/>
            <a:ext cx="514083" cy="12382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فرم شماره 1</a:t>
            </a:r>
          </a:p>
        </p:txBody>
      </p:sp>
      <p:sp>
        <p:nvSpPr>
          <p:cNvPr id="1795" name="Rectangle 1795"/>
          <p:cNvSpPr/>
          <p:nvPr/>
        </p:nvSpPr>
        <p:spPr>
          <a:xfrm rot="0" flipH="0" flipV="0">
            <a:off x="2593975" y="1056798"/>
            <a:ext cx="34882" cy="16224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77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796" name="Rectangle 1796"/>
          <p:cNvSpPr/>
          <p:nvPr/>
        </p:nvSpPr>
        <p:spPr>
          <a:xfrm rot="0" flipH="0" flipV="0">
            <a:off x="543560" y="344615"/>
            <a:ext cx="1896210" cy="68643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9705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فرم: </a:t>
            </a:r>
          </a:p>
          <a:p>
            <a:pPr marL="0">
              <a:lnSpc>
                <a:spcPts val="1754"/>
              </a:lnSpc>
            </a:pP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.........</a:t>
            </a:r>
            <a:r>
              <a:rPr lang="en-US" sz="1200" baseline="0" b="0" i="0" dirty="0" spc="567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558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31 ........</a:t>
            </a:r>
            <a:r>
              <a:rPr lang="en-US" sz="1200" baseline="0" b="0" i="0" dirty="0" spc="550">
                <a:solidFill>
                  <a:srgbClr val="000000"/>
                </a:solidFill>
                <a:latin typeface="B Nazanin" pitchFamily="0" charset="1"/>
              </a:rPr>
              <a:t>..</a:t>
            </a: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.............................</a:t>
            </a:r>
            <a:r>
              <a:rPr lang="en-US" sz="1200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76542" rtl="1">
              <a:lnSpc>
                <a:spcPts val="2750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تكميل فرم: ....................................... </a:t>
            </a:r>
          </a:p>
        </p:txBody>
      </p:sp>
      <p:sp>
        <p:nvSpPr>
          <p:cNvPr id="1797" name="Rectangle 1797"/>
          <p:cNvSpPr/>
          <p:nvPr/>
        </p:nvSpPr>
        <p:spPr>
          <a:xfrm rot="0" flipH="0" flipV="0">
            <a:off x="6561201" y="1151538"/>
            <a:ext cx="89754" cy="8234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525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ز</a:t>
            </a:r>
            <a:r>
              <a:rPr lang="en-US" sz="525" baseline="0" b="0" i="0" dirty="0" spc="0" rtl="1">
                <a:solidFill>
                  <a:srgbClr val="FFFFFF"/>
                </a:solidFill>
                <a:latin typeface="B Nazanin" pitchFamily="0" charset="1"/>
              </a:rPr>
              <a:t>ز</a:t>
            </a:r>
            <a:r>
              <a:rPr lang="en-US" sz="525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98" name="Rectangle 1798"/>
          <p:cNvSpPr/>
          <p:nvPr/>
        </p:nvSpPr>
        <p:spPr>
          <a:xfrm rot="0" flipH="0" flipV="0">
            <a:off x="5435980" y="9632621"/>
            <a:ext cx="1045467" cy="10918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039495" algn="l"/>
              </a:tabLst>
            </a:pPr>
            <a:r>
              <a:rPr lang="en-US" sz="825" baseline="0" b="1" i="0" dirty="0" spc="0">
                <a:solidFill>
                  <a:srgbClr val="000000"/>
                </a:solidFill>
                <a:latin typeface="B Nazanin,Bold" pitchFamily="0" charset="1"/>
              </a:rPr>
              <a:t> 	</a:t>
            </a:r>
          </a:p>
        </p:txBody>
      </p:sp>
      <p:sp>
        <p:nvSpPr>
          <p:cNvPr id="1799" name="Rectangle 1799"/>
          <p:cNvSpPr/>
          <p:nvPr/>
        </p:nvSpPr>
        <p:spPr>
          <a:xfrm rot="0" flipH="0" flipV="0">
            <a:off x="3576320" y="9852505"/>
            <a:ext cx="600503" cy="1530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صفحه 2 از</a:t>
            </a:r>
            <a:r>
              <a:rPr lang="en-US" sz="975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825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800" name="Rectangle 1800"/>
          <p:cNvSpPr/>
          <p:nvPr/>
        </p:nvSpPr>
        <p:spPr>
          <a:xfrm rot="0" flipH="0" flipV="0">
            <a:off x="3290315" y="577088"/>
            <a:ext cx="1411071" cy="4004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28854" rtl="1"/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درخواست گواهي</a:t>
            </a: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953"/>
              </a:lnSpc>
            </a:pP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امضای ديجيتال )سطح 2(</a:t>
            </a: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801" name="Rectangle 1801"/>
          <p:cNvSpPr/>
          <p:nvPr/>
        </p:nvSpPr>
        <p:spPr>
          <a:xfrm rot="0" flipH="0" flipV="0">
            <a:off x="5721984" y="1310815"/>
            <a:ext cx="1787105" cy="12382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6( مشخصات سازمان/شرکت )انگليسي( </a:t>
            </a:r>
          </a:p>
        </p:txBody>
      </p:sp>
      <p:sp>
        <p:nvSpPr>
          <p:cNvPr id="1802" name="Rectangle 1802"/>
          <p:cNvSpPr/>
          <p:nvPr/>
        </p:nvSpPr>
        <p:spPr>
          <a:xfrm rot="0" flipH="0" flipV="0">
            <a:off x="7476743" y="1471740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03" name="Rectangle 1803"/>
          <p:cNvSpPr/>
          <p:nvPr/>
        </p:nvSpPr>
        <p:spPr>
          <a:xfrm rot="0" flipH="0" flipV="0">
            <a:off x="7476743" y="1538669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04" name="Rectangle 1804"/>
          <p:cNvSpPr/>
          <p:nvPr/>
        </p:nvSpPr>
        <p:spPr>
          <a:xfrm rot="0" flipH="0" flipV="0">
            <a:off x="638809" y="1615221"/>
            <a:ext cx="6734543" cy="53114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04330" algn="l"/>
                <a:tab pos="6704330" algn="l"/>
              </a:tabLst>
            </a:pPr>
            <a:r>
              <a:rPr lang="en-US" sz="975" baseline="0" b="1" i="0" dirty="0" spc="0">
                <a:solidFill>
                  <a:srgbClr val="000000"/>
                </a:solidFill>
                <a:latin typeface="Times New Roman" pitchFamily="0" charset="1"/>
              </a:rPr>
              <a:t>Company</a:t>
            </a:r>
            <a:r>
              <a:rPr lang="en-US" sz="975" baseline="0" b="1" i="0" dirty="0" spc="0">
                <a:solidFill>
                  <a:srgbClr val="000000"/>
                </a:solidFill>
                <a:latin typeface="B Nazanin,Bold" pitchFamily="0" charset="1"/>
              </a:rPr>
              <a:t>/</a:t>
            </a:r>
            <a:r>
              <a:rPr lang="en-US" sz="975" baseline="0" b="1" i="0" dirty="0" spc="358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75" baseline="0" b="1" i="0" dirty="0" spc="0">
                <a:solidFill>
                  <a:srgbClr val="000000"/>
                </a:solidFill>
                <a:latin typeface="Times New Roman" pitchFamily="0" charset="1"/>
              </a:rPr>
              <a:t>Organization:	</a:t>
            </a:r>
            <a:r>
              <a:rPr lang="en-US" sz="1477" baseline="15384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47942" rtl="1">
              <a:lnSpc>
                <a:spcPts val="1578"/>
              </a:lnSpc>
            </a:pPr>
            <a:r>
              <a:rPr lang="en-US" sz="975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{</a:t>
            </a:r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نام انگليسي شرکت/موسسه</a:t>
            </a:r>
            <a:r>
              <a:rPr lang="en-US" sz="975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  <a:p>
            <a:pPr marL="171767" rtl="1">
              <a:lnSpc>
                <a:spcPts val="1399"/>
              </a:lnSpc>
            </a:pPr>
            <a:r>
              <a:rPr lang="en-US" sz="1477" baseline="7692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)ادامه در سطر دوم و سوم(</a:t>
            </a:r>
          </a:p>
        </p:txBody>
      </p:sp>
      <p:sp>
        <p:nvSpPr>
          <p:cNvPr id="1805" name="Rectangle 1805"/>
          <p:cNvSpPr/>
          <p:nvPr/>
        </p:nvSpPr>
        <p:spPr>
          <a:xfrm rot="0" flipH="0" flipV="0">
            <a:off x="2202814" y="1816152"/>
            <a:ext cx="5170538" cy="12382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40325" algn="l"/>
                <a:tab pos="5140325" algn="l"/>
              </a:tabLst>
            </a:pPr>
            <a:r>
              <a:rPr lang="en-US" sz="975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806" name="Rectangle 1806"/>
          <p:cNvSpPr/>
          <p:nvPr/>
        </p:nvSpPr>
        <p:spPr>
          <a:xfrm rot="0" flipH="0" flipV="0">
            <a:off x="7476743" y="2178012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07" name="Rectangle 1807"/>
          <p:cNvSpPr/>
          <p:nvPr/>
        </p:nvSpPr>
        <p:spPr>
          <a:xfrm rot="0" flipH="0" flipV="0">
            <a:off x="638809" y="2224418"/>
            <a:ext cx="6820522" cy="47503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90308" algn="l"/>
                <a:tab pos="6790308" algn="l"/>
              </a:tabLst>
            </a:pPr>
            <a:r>
              <a:rPr lang="en-US" sz="1363" baseline="16666" b="1" i="0" dirty="0" spc="0">
                <a:solidFill>
                  <a:srgbClr val="000000"/>
                </a:solidFill>
                <a:latin typeface="Times New Roman" pitchFamily="0" charset="1"/>
              </a:rPr>
              <a:t>Organization Unit(leve</a:t>
            </a:r>
            <a:r>
              <a:rPr lang="en-US" sz="1363" baseline="16666" b="1" i="0" dirty="0" spc="671">
                <a:solidFill>
                  <a:srgbClr val="000000"/>
                </a:solidFill>
                <a:latin typeface="Times New Roman" pitchFamily="0" charset="1"/>
              </a:rPr>
              <a:t>l</a:t>
            </a:r>
            <a:r>
              <a:rPr lang="en-US" sz="1363" baseline="16666" b="1" i="0" dirty="0" spc="0">
                <a:solidFill>
                  <a:srgbClr val="000000"/>
                </a:solidFill>
                <a:latin typeface="Times New Roman" pitchFamily="0" charset="1"/>
              </a:rPr>
              <a:t>):	</a:t>
            </a:r>
            <a:r>
              <a:rPr lang="en-US" sz="975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209867" rtl="1">
              <a:lnSpc>
                <a:spcPts val="1025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}نام واحد سازمان به انگليسي{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47967" rtl="1">
              <a:lnSpc>
                <a:spcPts val="1428"/>
              </a:lnSpc>
            </a:pP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)ادامه در سطر دوم و سوم(</a:t>
            </a:r>
            <a:r>
              <a:rPr lang="en-US" sz="975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808" name="Rectangle 1808"/>
          <p:cNvSpPr/>
          <p:nvPr/>
        </p:nvSpPr>
        <p:spPr>
          <a:xfrm rot="0" flipH="0" flipV="0">
            <a:off x="2288794" y="2454961"/>
            <a:ext cx="5170537" cy="3238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40324" algn="l"/>
                <a:tab pos="5140324" algn="l"/>
              </a:tabLst>
            </a:pPr>
            <a:r>
              <a:rPr lang="en-US" sz="975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  <a:p>
            <a:pPr marL="0">
              <a:lnSpc>
                <a:spcPts val="1575"/>
              </a:lnSpc>
              <a:tabLst>
                <a:tab pos="5140324" algn="l"/>
                <a:tab pos="5140324" algn="l"/>
              </a:tabLst>
            </a:pPr>
            <a:r>
              <a:rPr lang="en-US" sz="975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809" name="Rectangle 1809"/>
          <p:cNvSpPr/>
          <p:nvPr/>
        </p:nvSpPr>
        <p:spPr>
          <a:xfrm rot="0" flipH="0" flipV="0">
            <a:off x="7476743" y="2807044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10" name="Rectangle 1810"/>
          <p:cNvSpPr/>
          <p:nvPr/>
        </p:nvSpPr>
        <p:spPr>
          <a:xfrm rot="0" flipH="0" flipV="0">
            <a:off x="638809" y="2882278"/>
            <a:ext cx="6820522" cy="52581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90308" algn="l"/>
                <a:tab pos="6790308" algn="l"/>
              </a:tabLst>
            </a:pPr>
            <a:r>
              <a:rPr lang="en-US" sz="900" baseline="0" b="1" i="0" dirty="0" spc="0">
                <a:solidFill>
                  <a:srgbClr val="000000"/>
                </a:solidFill>
                <a:latin typeface="Times New Roman" pitchFamily="0" charset="1"/>
              </a:rPr>
              <a:t>Organization Unit(level </a:t>
            </a:r>
            <a:r>
              <a:rPr lang="en-US" sz="900" baseline="0" b="1" i="0" dirty="0" spc="0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900" baseline="0" b="1" i="0" dirty="0" spc="0">
                <a:solidFill>
                  <a:srgbClr val="000000"/>
                </a:solidFill>
                <a:latin typeface="Times New Roman" pitchFamily="0" charset="1"/>
              </a:rPr>
              <a:t>):	</a:t>
            </a:r>
            <a:r>
              <a:rPr lang="en-US" sz="975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209867" rtl="1">
              <a:lnSpc>
                <a:spcPts val="1400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}نام واحد سازمان به انگليسي{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47967" rtl="1">
              <a:lnSpc>
                <a:spcPts val="1602"/>
              </a:lnSpc>
            </a:pPr>
            <a:r>
              <a:rPr lang="en-US" sz="1477" baseline="-15384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)ادامه در سطر دوم و سوم(</a:t>
            </a:r>
            <a:r>
              <a:rPr lang="en-US" sz="975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1811" name="Rectangle 1811"/>
          <p:cNvSpPr/>
          <p:nvPr/>
        </p:nvSpPr>
        <p:spPr>
          <a:xfrm rot="0" flipH="0" flipV="0">
            <a:off x="2288794" y="3093390"/>
            <a:ext cx="5170537" cy="12382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40324" algn="l"/>
                <a:tab pos="5140324" algn="l"/>
              </a:tabLst>
            </a:pPr>
            <a:r>
              <a:rPr lang="en-US" sz="975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812" name="Rectangle 1812"/>
          <p:cNvSpPr/>
          <p:nvPr/>
        </p:nvSpPr>
        <p:spPr>
          <a:xfrm rot="0" flipH="0" flipV="0">
            <a:off x="7476743" y="3464370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13" name="Rectangle 1813"/>
          <p:cNvSpPr/>
          <p:nvPr/>
        </p:nvSpPr>
        <p:spPr>
          <a:xfrm rot="0" flipH="0" flipV="0">
            <a:off x="772477" y="3515716"/>
            <a:ext cx="6619926" cy="1785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75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477" baseline="-15384" b="1" i="0" dirty="0" spc="0" rtl="1">
                <a:solidFill>
                  <a:srgbClr val="000000"/>
                </a:solidFill>
                <a:latin typeface="Times New Roman" pitchFamily="0" charset="1"/>
              </a:rPr>
              <a:t>Title</a:t>
            </a:r>
            <a:r>
              <a:rPr lang="en-US" sz="1477" baseline="-15384" b="1" i="0" dirty="0" spc="2232" rtl="1">
                <a:solidFill>
                  <a:srgbClr val="000000"/>
                </a:solidFill>
                <a:latin typeface="Times New Roman" pitchFamily="0" charset="1"/>
              </a:rPr>
              <a:t>:</a:t>
            </a:r>
            <a:r>
              <a:rPr lang="en-US" sz="975" baseline="0" b="0" i="0" dirty="0" spc="711" rtl="1">
                <a:solidFill>
                  <a:srgbClr val="000000"/>
                </a:solidFill>
                <a:latin typeface="Times New Roman" pitchFamily="0" charset="1"/>
              </a:rPr>
              <a:t>M</a:t>
            </a:r>
            <a:r>
              <a:rPr lang="en-US" sz="975" baseline="0" b="0" i="0" dirty="0" spc="36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75" baseline="0" b="0" i="0" dirty="0" spc="873" rtl="1">
                <a:solidFill>
                  <a:srgbClr val="000000"/>
                </a:solidFill>
                <a:latin typeface="Times New Roman" pitchFamily="0" charset="1"/>
              </a:rPr>
              <a:t>O</a:t>
            </a:r>
            <a:r>
              <a:rPr lang="en-US" sz="975" baseline="0" b="0" i="0" dirty="0" spc="364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75" baseline="0" b="0" i="0" dirty="0" spc="732" rtl="1">
                <a:solidFill>
                  <a:srgbClr val="000000"/>
                </a:solidFill>
                <a:latin typeface="Times New Roman" pitchFamily="0" charset="1"/>
              </a:rPr>
              <a:t>S</a:t>
            </a:r>
            <a:r>
              <a:rPr lang="en-US" sz="975" baseline="0" b="0" i="0" dirty="0" spc="363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75" baseline="0" b="0" i="0" dirty="0" spc="648" rtl="1">
                <a:solidFill>
                  <a:srgbClr val="000000"/>
                </a:solidFill>
                <a:latin typeface="Times New Roman" pitchFamily="0" charset="1"/>
              </a:rPr>
              <a:t>H</a:t>
            </a:r>
            <a:r>
              <a:rPr lang="en-US" sz="975" baseline="0" b="0" i="0" dirty="0" spc="36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75" baseline="0" b="0" i="0" dirty="0" spc="874" rtl="1">
                <a:solidFill>
                  <a:srgbClr val="000000"/>
                </a:solidFill>
                <a:latin typeface="Times New Roman" pitchFamily="0" charset="1"/>
              </a:rPr>
              <a:t>A</a:t>
            </a:r>
            <a:r>
              <a:rPr lang="en-US" sz="975" baseline="0" b="0" i="0" dirty="0" spc="36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75" baseline="0" b="0" i="0" dirty="0" spc="798" rtl="1">
                <a:solidFill>
                  <a:srgbClr val="000000"/>
                </a:solidFill>
                <a:latin typeface="Times New Roman" pitchFamily="0" charset="1"/>
              </a:rPr>
              <a:t>V</a:t>
            </a:r>
            <a:r>
              <a:rPr lang="en-US" sz="975" baseline="0" b="0" i="0" dirty="0" spc="365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75" baseline="0" b="0" i="0" dirty="0" spc="754" rtl="1">
                <a:solidFill>
                  <a:srgbClr val="000000"/>
                </a:solidFill>
                <a:latin typeface="Times New Roman" pitchFamily="0" charset="1"/>
              </a:rPr>
              <a:t>E</a:t>
            </a:r>
            <a:r>
              <a:rPr lang="en-US" sz="975" baseline="0" b="0" i="0" dirty="0" spc="36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75" baseline="0" b="0" i="0" dirty="0" spc="926" rtl="1">
                <a:solidFill>
                  <a:srgbClr val="000000"/>
                </a:solidFill>
                <a:latin typeface="Times New Roman" pitchFamily="0" charset="1"/>
              </a:rPr>
              <a:t>R</a:t>
            </a:r>
            <a:r>
              <a:rPr lang="en-US" sz="1477" baseline="-15384" b="0" i="0" dirty="0" spc="364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818" baseline="-12500" b="0" i="0" dirty="0" spc="875" rtl="1">
                <a:solidFill>
                  <a:srgbClr val="000000"/>
                </a:solidFill>
                <a:latin typeface="Times New Roman" pitchFamily="0" charset="1"/>
              </a:rPr>
              <a:t>-</a:t>
            </a:r>
            <a:r>
              <a:rPr lang="en-US" sz="975" baseline="0" b="0" i="0" dirty="0" spc="363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75" baseline="0" b="0" i="0" dirty="0" spc="906" rtl="1">
                <a:solidFill>
                  <a:srgbClr val="000000"/>
                </a:solidFill>
                <a:latin typeface="Times New Roman" pitchFamily="0" charset="1"/>
              </a:rPr>
              <a:t>T</a:t>
            </a:r>
            <a:r>
              <a:rPr lang="en-US" sz="975" baseline="0" b="0" i="0" dirty="0" spc="36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75" baseline="0" b="0" i="0" dirty="0" spc="682" rtl="1">
                <a:solidFill>
                  <a:srgbClr val="000000"/>
                </a:solidFill>
                <a:latin typeface="Times New Roman" pitchFamily="0" charset="1"/>
              </a:rPr>
              <a:t>E</a:t>
            </a:r>
            <a:r>
              <a:rPr lang="en-US" sz="975" baseline="0" b="0" i="0" dirty="0" spc="36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75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N</a:t>
            </a:r>
            <a:r>
              <a:rPr lang="en-US" sz="1477" baseline="-15384" b="1" i="0" dirty="0" spc="0" rtl="1">
                <a:solidFill>
                  <a:srgbClr val="000000"/>
                </a:solidFill>
                <a:latin typeface="Times New Roman" pitchFamily="0" charset="1"/>
              </a:rPr>
              <a:t>{</a:t>
            </a:r>
            <a:r>
              <a:rPr lang="en-US" sz="1477" baseline="-15384" b="1" i="0" dirty="0" spc="0" rtl="1">
                <a:solidFill>
                  <a:srgbClr val="000000"/>
                </a:solidFill>
                <a:latin typeface="B Nazanin,Bold" pitchFamily="0" charset="1"/>
              </a:rPr>
              <a:t>سمت به انگليسي</a:t>
            </a:r>
            <a:r>
              <a:rPr lang="en-US" sz="1477" baseline="-15384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</p:txBody>
      </p:sp>
      <p:sp>
        <p:nvSpPr>
          <p:cNvPr id="1814" name="Rectangle 1814"/>
          <p:cNvSpPr/>
          <p:nvPr/>
        </p:nvSpPr>
        <p:spPr>
          <a:xfrm rot="0" flipH="0" flipV="0">
            <a:off x="7476743" y="3740976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15" name="Rectangle 1815"/>
          <p:cNvSpPr/>
          <p:nvPr/>
        </p:nvSpPr>
        <p:spPr>
          <a:xfrm rot="0" flipH="0" flipV="0">
            <a:off x="848677" y="3798732"/>
            <a:ext cx="1690528" cy="17209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477" baseline="15384" b="0" i="0" dirty="0" spc="0" rtl="1">
                <a:solidFill>
                  <a:srgbClr val="000000"/>
                </a:solidFill>
                <a:latin typeface="Times New Roman" pitchFamily="0" charset="1"/>
              </a:rPr>
              <a:t> //: </a:t>
            </a:r>
            <a:r>
              <a:rPr lang="en-US" sz="975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Web</a:t>
            </a:r>
            <a:r>
              <a:rPr lang="en-US" sz="975" baseline="0" b="1" i="0" dirty="0" spc="205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75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Site:</a:t>
            </a:r>
            <a:r>
              <a:rPr lang="en-US" sz="975" baseline="0" b="0" i="0" dirty="0" spc="1858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477" baseline="15384" b="0" i="0" dirty="0" spc="0" rtl="1">
                <a:solidFill>
                  <a:srgbClr val="000000"/>
                </a:solidFill>
                <a:latin typeface="Times New Roman" pitchFamily="0" charset="1"/>
              </a:rPr>
              <a:t>http</a:t>
            </a:r>
            <a:r>
              <a:rPr lang="en-US" sz="975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{</a:t>
            </a:r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وب سايت</a:t>
            </a:r>
            <a:r>
              <a:rPr lang="en-US" sz="975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</p:txBody>
      </p:sp>
      <p:sp>
        <p:nvSpPr>
          <p:cNvPr id="1816" name="Rectangle 1816"/>
          <p:cNvSpPr/>
          <p:nvPr/>
        </p:nvSpPr>
        <p:spPr>
          <a:xfrm rot="0" flipH="0" flipV="0">
            <a:off x="7476743" y="4007930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17" name="Rectangle 1817"/>
          <p:cNvSpPr/>
          <p:nvPr/>
        </p:nvSpPr>
        <p:spPr>
          <a:xfrm rot="0" flipH="0" flipV="0">
            <a:off x="7476743" y="4074605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18" name="Rectangle 1818"/>
          <p:cNvSpPr/>
          <p:nvPr/>
        </p:nvSpPr>
        <p:spPr>
          <a:xfrm rot="0" flipH="0" flipV="0">
            <a:off x="5388228" y="4171236"/>
            <a:ext cx="2118769" cy="12382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7( تاييد صحت مندرجات فرم )سازمان/ شرکت( </a:t>
            </a:r>
          </a:p>
        </p:txBody>
      </p:sp>
      <p:sp>
        <p:nvSpPr>
          <p:cNvPr id="1819" name="Rectangle 1819"/>
          <p:cNvSpPr/>
          <p:nvPr/>
        </p:nvSpPr>
        <p:spPr>
          <a:xfrm rot="0" flipH="0" flipV="0">
            <a:off x="7467345" y="4307234"/>
            <a:ext cx="16668" cy="7380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25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820" name="Rectangle 1820"/>
          <p:cNvSpPr/>
          <p:nvPr/>
        </p:nvSpPr>
        <p:spPr>
          <a:xfrm rot="0" flipH="0" flipV="0">
            <a:off x="2584450" y="4456986"/>
            <a:ext cx="4857683" cy="112483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221865" rtl="1"/>
            <a:r>
              <a:rPr lang="en-US" sz="975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تذکر1:</a:t>
            </a:r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75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محل تاييد شرکت / سازمان مطابق با اسناد تعهد آور  </a:t>
            </a:r>
          </a:p>
          <a:p>
            <a:pPr marL="2536825" rtl="1">
              <a:lnSpc>
                <a:spcPts val="1577"/>
              </a:lnSpc>
            </a:pPr>
            <a:r>
              <a:rPr lang="en-US" sz="975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که بر اساس آگاهي از مندرجات »تعهدنامه سازمان« ، </a:t>
            </a:r>
          </a:p>
          <a:p>
            <a:pPr marL="1754885" rtl="1">
              <a:lnSpc>
                <a:spcPts val="1576"/>
              </a:lnSpc>
            </a:pPr>
            <a:r>
              <a:rPr lang="en-US" sz="975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قابل دسترس در آدرس </a:t>
            </a:r>
            <a:r>
              <a:rPr lang="en-US" sz="975" baseline="0" b="1" i="0" dirty="0" spc="0" rtl="1">
                <a:solidFill>
                  <a:srgbClr val="818181"/>
                </a:solidFill>
                <a:latin typeface="Times New Roman" pitchFamily="0" charset="1"/>
              </a:rPr>
              <a:t>/http://www.gica.ir</a:t>
            </a:r>
            <a:r>
              <a:rPr lang="en-US" sz="975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منوی مخزن مي باشد. </a:t>
            </a:r>
          </a:p>
          <a:p>
            <a:pPr marL="0" rtl="1">
              <a:lnSpc>
                <a:spcPts val="1575"/>
              </a:lnSpc>
            </a:pPr>
            <a:r>
              <a:rPr lang="en-US" sz="975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تذکر2: </a:t>
            </a:r>
            <a:r>
              <a:rPr lang="en-US" sz="975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در صورتي که به هر دليل )فوت، تغيير پست سازماني و ...( کاربر معرفي شده از سوی آن دستگاه، از امضای </a:t>
            </a:r>
          </a:p>
          <a:p>
            <a:pPr marL="85725" rtl="1">
              <a:lnSpc>
                <a:spcPts val="1577"/>
              </a:lnSpc>
            </a:pPr>
            <a:r>
              <a:rPr lang="en-US" sz="975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الكترونيكي خود استفاده نكند، شرکت/سازمان موظف است به منظور جلوگيری از هر گونه سوء استفاده، ظرف</a:t>
            </a:r>
            <a:r>
              <a:rPr lang="en-US" sz="975" baseline="0" b="1" i="0" dirty="0" spc="0" rtl="1">
                <a:solidFill>
                  <a:srgbClr val="818181"/>
                </a:solidFill>
                <a:latin typeface="Times New Roman" pitchFamily="0" charset="1"/>
              </a:rPr>
              <a:t> </a:t>
            </a:r>
          </a:p>
          <a:p>
            <a:pPr marL="1821434" rtl="1">
              <a:lnSpc>
                <a:spcPts val="1575"/>
              </a:lnSpc>
            </a:pPr>
            <a:r>
              <a:rPr lang="en-US" sz="975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24 ساعت نسبت به ابطال گواهي امضای الكترونيكي فرد اقدام نمايد.  </a:t>
            </a:r>
          </a:p>
        </p:txBody>
      </p:sp>
      <p:sp>
        <p:nvSpPr>
          <p:cNvPr id="1821" name="Rectangle 1821"/>
          <p:cNvSpPr/>
          <p:nvPr/>
        </p:nvSpPr>
        <p:spPr>
          <a:xfrm rot="0" flipH="0" flipV="0">
            <a:off x="1077594" y="4437685"/>
            <a:ext cx="696950" cy="30518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75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و مهر </a:t>
            </a:r>
          </a:p>
          <a:p>
            <a:pPr marL="9525" rtl="1">
              <a:lnSpc>
                <a:spcPts val="1427"/>
              </a:lnSpc>
            </a:pPr>
            <a:r>
              <a:rPr lang="en-US" sz="975" baseline="0" b="0" i="0" dirty="0" spc="0" rtl="1">
                <a:solidFill>
                  <a:srgbClr val="000000"/>
                </a:solidFill>
                <a:latin typeface="B Nazanin" pitchFamily="0" charset="1"/>
              </a:rPr>
              <a:t>سازمان /شرکت </a:t>
            </a:r>
          </a:p>
        </p:txBody>
      </p:sp>
      <p:sp>
        <p:nvSpPr>
          <p:cNvPr id="1822" name="Rectangle 1822"/>
          <p:cNvSpPr/>
          <p:nvPr/>
        </p:nvSpPr>
        <p:spPr>
          <a:xfrm rot="0" flipH="0" flipV="0">
            <a:off x="1182687" y="5629038"/>
            <a:ext cx="6326634" cy="51527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6265481"/>
            <a:r>
              <a:rPr lang="en-US" sz="525" baseline="0" b="1" i="0" dirty="0" spc="263">
                <a:solidFill>
                  <a:srgbClr val="FFFFFF"/>
                </a:solidFill>
                <a:latin typeface="B Nazanin,Bold" pitchFamily="0" charset="1"/>
              </a:rPr>
              <a:t> .</a:t>
            </a:r>
          </a:p>
          <a:p>
            <a:pPr marL="4644072" rtl="1">
              <a:lnSpc>
                <a:spcPts val="1581"/>
              </a:lnSpc>
            </a:pPr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8( تاييد مسوول دفتر ثبتنام)مدارک(</a:t>
            </a:r>
            <a:r>
              <a:rPr lang="en-US" sz="82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6227127" rtl="1">
              <a:lnSpc>
                <a:spcPts val="827"/>
              </a:lnSpc>
            </a:pPr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ز</a:t>
            </a:r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124"/>
              </a:lnSpc>
            </a:pP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1363" baseline="8333" b="0" i="0" dirty="0" spc="0" rtl="1">
                <a:solidFill>
                  <a:srgbClr val="000000"/>
                </a:solidFill>
                <a:latin typeface="B Nazanin" pitchFamily="0" charset="1"/>
              </a:rPr>
              <a:t>3(</a:t>
            </a:r>
            <a:r>
              <a:rPr lang="en-US" sz="1363" baseline="8333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1363" baseline="8333" b="0" i="0" dirty="0" spc="0" rtl="1">
                <a:solidFill>
                  <a:srgbClr val="000000"/>
                </a:solidFill>
                <a:latin typeface="B Nazanin" pitchFamily="0" charset="1"/>
              </a:rPr>
              <a:t>هزینه صدور گواهی )مبلغ آن در دفتر ثبت نام صدور گواهی مشخص می شود.( </a:t>
            </a:r>
            <a:r>
              <a:rPr lang="en-US" sz="975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</a:t>
            </a:r>
          </a:p>
        </p:txBody>
      </p:sp>
      <p:sp>
        <p:nvSpPr>
          <p:cNvPr id="1823" name="Rectangle 1823"/>
          <p:cNvSpPr/>
          <p:nvPr/>
        </p:nvSpPr>
        <p:spPr>
          <a:xfrm rot="0" flipH="0" flipV="0">
            <a:off x="3309365" y="6694120"/>
            <a:ext cx="27889" cy="1142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00" baseline="0" b="0" i="0" dirty="0" spc="0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1824" name="Rectangle 1824"/>
          <p:cNvSpPr/>
          <p:nvPr/>
        </p:nvSpPr>
        <p:spPr>
          <a:xfrm rot="0" flipH="0" flipV="0">
            <a:off x="1087119" y="6152655"/>
            <a:ext cx="6176505" cy="150450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363" baseline="8333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1363" baseline="16777" b="0" i="0" dirty="0" spc="0" rtl="1">
                <a:solidFill>
                  <a:srgbClr val="000000"/>
                </a:solidFill>
                <a:latin typeface="B Nazanin" pitchFamily="0" charset="1"/>
              </a:rPr>
              <a:t>2(</a:t>
            </a:r>
            <a:r>
              <a:rPr lang="en-US" sz="1363" baseline="16777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1363" baseline="16777" b="0" i="0" dirty="0" spc="0" rtl="1">
                <a:solidFill>
                  <a:srgbClr val="000000"/>
                </a:solidFill>
                <a:latin typeface="B Nazanin" pitchFamily="0" charset="1"/>
              </a:rPr>
              <a:t>تكميل بودن فرم درخواست </a:t>
            </a:r>
            <a:r>
              <a:rPr lang="en-US" sz="975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مسئول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ثبت نام</a:t>
            </a:r>
            <a:r>
              <a:rPr lang="en-US" sz="975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  <a:p>
            <a:pPr marL="3700145" rtl="1">
              <a:lnSpc>
                <a:spcPts val="1249"/>
              </a:lnSpc>
            </a:pPr>
            <a:r>
              <a:rPr lang="en-US" sz="1363" baseline="-16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1(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صل و کپی هر دو روی کارت شناسایی ملی  </a:t>
            </a:r>
          </a:p>
          <a:p>
            <a:pPr marL="3280790" rtl="1">
              <a:lnSpc>
                <a:spcPts val="1201"/>
              </a:lnSpc>
            </a:pPr>
            <a:r>
              <a:rPr lang="en-US" sz="1363" baseline="-8333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363" baseline="8555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صل و کپی یكی از مدارك شناسایی عكسدار معتبر زیر: </a:t>
            </a:r>
          </a:p>
          <a:p>
            <a:pPr marL="4587239" rtl="1">
              <a:lnSpc>
                <a:spcPts val="1349"/>
              </a:lnSpc>
            </a:pPr>
            <a:r>
              <a:rPr lang="en-US" sz="1363" baseline="-8333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4-3(شناسنامه </a:t>
            </a:r>
          </a:p>
          <a:p>
            <a:pPr marL="4577714" rtl="1">
              <a:lnSpc>
                <a:spcPts val="1352"/>
              </a:lnSpc>
            </a:pPr>
            <a:r>
              <a:rPr lang="en-US" sz="1363" baseline="-8444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4-2(گواهينامه </a:t>
            </a:r>
          </a:p>
          <a:p>
            <a:pPr marL="4653914" rtl="1">
              <a:lnSpc>
                <a:spcPts val="1310"/>
              </a:lnSpc>
            </a:pPr>
            <a:r>
              <a:rPr lang="en-US" sz="1363" baseline="-16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4-1(گذرنامه </a:t>
            </a:r>
          </a:p>
          <a:p>
            <a:pPr marL="3748023" rtl="1">
              <a:lnSpc>
                <a:spcPts val="1317"/>
              </a:lnSpc>
            </a:pPr>
            <a:r>
              <a:rPr lang="en-US" sz="1363" baseline="-8333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5(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کپی آگهی تاسيس )ممهور به مهر سازمان( </a:t>
            </a:r>
          </a:p>
          <a:p>
            <a:pPr marL="2966084" rtl="1">
              <a:lnSpc>
                <a:spcPts val="1350"/>
              </a:lnSpc>
            </a:pPr>
            <a:r>
              <a:rPr lang="en-US" sz="1363" baseline="-8333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6(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کپی آگهی آخرین تغييرات روزنامه رسمی )ممهور به مهر سازمان( </a:t>
            </a:r>
          </a:p>
          <a:p>
            <a:pPr marL="2222245" rtl="1">
              <a:lnSpc>
                <a:spcPts val="1352"/>
              </a:lnSpc>
            </a:pPr>
            <a:r>
              <a:rPr lang="en-US" sz="1363" baseline="-8222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7(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معرفی نامه نماینده سازمان)ممهور به مهر سازمان(  </a:t>
            </a:r>
          </a:p>
        </p:txBody>
      </p:sp>
      <p:sp>
        <p:nvSpPr>
          <p:cNvPr id="1825" name="Rectangle 1825"/>
          <p:cNvSpPr/>
          <p:nvPr/>
        </p:nvSpPr>
        <p:spPr>
          <a:xfrm rot="0" flipH="0" flipV="0">
            <a:off x="7457693" y="7697661"/>
            <a:ext cx="42862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ز </a:t>
            </a:r>
          </a:p>
        </p:txBody>
      </p:sp>
      <p:sp>
        <p:nvSpPr>
          <p:cNvPr id="1826" name="Rectangle 1826"/>
          <p:cNvSpPr/>
          <p:nvPr/>
        </p:nvSpPr>
        <p:spPr>
          <a:xfrm rot="0" flipH="0" flipV="0">
            <a:off x="4920869" y="7803309"/>
            <a:ext cx="2587478" cy="34032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526032" rtl="1"/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9( رسيد تحويل گواهي </a:t>
            </a:r>
          </a:p>
          <a:p>
            <a:pPr marL="0" rtl="1">
              <a:lnSpc>
                <a:spcPts val="1704"/>
              </a:lnSpc>
            </a:pPr>
            <a:r>
              <a:rPr lang="en-US" sz="1125" baseline="0" b="0" i="0" dirty="0" spc="0" rtl="1">
                <a:solidFill>
                  <a:srgbClr val="000000"/>
                </a:solidFill>
                <a:latin typeface="B Nazanin" pitchFamily="0" charset="1"/>
              </a:rPr>
              <a:t>گواهی الكترونيكی اینجانب با مشخصات زیر، تحویل گردید</a:t>
            </a:r>
            <a:r>
              <a:rPr lang="en-US" sz="112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. </a:t>
            </a:r>
          </a:p>
        </p:txBody>
      </p:sp>
      <p:sp>
        <p:nvSpPr>
          <p:cNvPr id="1827" name="Rectangle 1827"/>
          <p:cNvSpPr/>
          <p:nvPr/>
        </p:nvSpPr>
        <p:spPr>
          <a:xfrm rot="0" flipH="0" flipV="0">
            <a:off x="982344" y="8176848"/>
            <a:ext cx="1145908" cy="16037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115694" algn="l"/>
                <a:tab pos="1115694" algn="l"/>
              </a:tabLst>
            </a:pPr>
            <a:r>
              <a:rPr lang="en-US" sz="1125" baseline="0" b="0" i="0" dirty="0" spc="0">
                <a:solidFill>
                  <a:srgbClr val="000000"/>
                </a:solidFill>
                <a:latin typeface="Times New Roman" pitchFamily="0" charset="1"/>
              </a:rPr>
              <a:t>Serial number : 	</a:t>
            </a:r>
            <a:r>
              <a:rPr lang="en-US" sz="1477" baseline="7692" b="0" i="0" dirty="0" spc="0">
                <a:solidFill>
                  <a:srgbClr val="000000"/>
                </a:solidFill>
                <a:latin typeface="Arial" pitchFamily="0" charset="1"/>
              </a:rPr>
              <a:t> 	</a:t>
            </a:r>
          </a:p>
        </p:txBody>
      </p:sp>
      <p:sp>
        <p:nvSpPr>
          <p:cNvPr id="1828" name="Rectangle 1828"/>
          <p:cNvSpPr/>
          <p:nvPr/>
        </p:nvSpPr>
        <p:spPr>
          <a:xfrm rot="0" flipH="0" flipV="0">
            <a:off x="7476743" y="8383969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29" name="Rectangle 1829"/>
          <p:cNvSpPr/>
          <p:nvPr/>
        </p:nvSpPr>
        <p:spPr>
          <a:xfrm rot="0" flipH="0" flipV="0">
            <a:off x="5292725" y="8489871"/>
            <a:ext cx="2072446" cy="12382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75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و ساعت صدور گواهي الكترونيكي:  </a:t>
            </a:r>
          </a:p>
        </p:txBody>
      </p:sp>
      <p:sp>
        <p:nvSpPr>
          <p:cNvPr id="1830" name="Rectangle 1830"/>
          <p:cNvSpPr/>
          <p:nvPr/>
        </p:nvSpPr>
        <p:spPr>
          <a:xfrm rot="0" flipH="0" flipV="0">
            <a:off x="7457693" y="8660908"/>
            <a:ext cx="14335" cy="6667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25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831" name="Rectangle 1831"/>
          <p:cNvSpPr/>
          <p:nvPr/>
        </p:nvSpPr>
        <p:spPr>
          <a:xfrm rot="0" flipH="0" flipV="0">
            <a:off x="0" y="8772780"/>
            <a:ext cx="4424108" cy="14287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125" baseline="0" b="0" i="0" dirty="0" spc="0" rtl="1">
                <a:solidFill>
                  <a:srgbClr val="000000"/>
                </a:solidFill>
                <a:latin typeface="B Nazanin" pitchFamily="0" charset="1"/>
              </a:rPr>
              <a:t>نام و نام خانوادگی و امضاء صاحب گواهی }یا اثر انگشت وکيل{: ................................................................ </a:t>
            </a:r>
          </a:p>
        </p:txBody>
      </p:sp>
      <p:sp>
        <p:nvSpPr>
          <p:cNvPr id="1832" name="Rectangle 1832"/>
          <p:cNvSpPr/>
          <p:nvPr/>
        </p:nvSpPr>
        <p:spPr>
          <a:xfrm rot="0" flipH="0" flipV="0">
            <a:off x="6589776" y="8944919"/>
            <a:ext cx="26193" cy="1159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825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833" name="Rectangle 1833"/>
          <p:cNvSpPr/>
          <p:nvPr/>
        </p:nvSpPr>
        <p:spPr>
          <a:xfrm rot="-2697629" flipH="0" flipV="0">
            <a:off x="1704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34" name="Rectangle 1834"/>
          <p:cNvSpPr/>
          <p:nvPr/>
        </p:nvSpPr>
        <p:spPr>
          <a:xfrm rot="-2697629" flipH="0" flipV="0">
            <a:off x="1704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35" name="Rectangle 1835"/>
          <p:cNvSpPr/>
          <p:nvPr/>
        </p:nvSpPr>
        <p:spPr>
          <a:xfrm rot="-2697629" flipH="0" flipV="0">
            <a:off x="1704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36" name="Rectangle 1836"/>
          <p:cNvSpPr/>
          <p:nvPr/>
        </p:nvSpPr>
        <p:spPr>
          <a:xfrm rot="-2697629" flipH="0" flipV="0">
            <a:off x="1704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37" name="Rectangle 1837"/>
          <p:cNvSpPr/>
          <p:nvPr/>
        </p:nvSpPr>
        <p:spPr>
          <a:xfrm rot="-2697629" flipH="0" flipV="0">
            <a:off x="27612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38" name="Rectangle 1838"/>
          <p:cNvSpPr/>
          <p:nvPr/>
        </p:nvSpPr>
        <p:spPr>
          <a:xfrm rot="-2697629" flipH="0" flipV="0">
            <a:off x="27612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39" name="Rectangle 1839"/>
          <p:cNvSpPr/>
          <p:nvPr/>
        </p:nvSpPr>
        <p:spPr>
          <a:xfrm rot="-2697629" flipH="0" flipV="0">
            <a:off x="27612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40" name="Rectangle 1840"/>
          <p:cNvSpPr/>
          <p:nvPr/>
        </p:nvSpPr>
        <p:spPr>
          <a:xfrm rot="-2697629" flipH="0" flipV="0">
            <a:off x="27612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41" name="Rectangle 1841"/>
          <p:cNvSpPr/>
          <p:nvPr/>
        </p:nvSpPr>
        <p:spPr>
          <a:xfrm rot="-2697629" flipH="0" flipV="0">
            <a:off x="53520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42" name="Rectangle 1842"/>
          <p:cNvSpPr/>
          <p:nvPr/>
        </p:nvSpPr>
        <p:spPr>
          <a:xfrm rot="-2697629" flipH="0" flipV="0">
            <a:off x="53520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43" name="Rectangle 1843"/>
          <p:cNvSpPr/>
          <p:nvPr/>
        </p:nvSpPr>
        <p:spPr>
          <a:xfrm rot="-2697629" flipH="0" flipV="0">
            <a:off x="53520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44" name="Rectangle 1844"/>
          <p:cNvSpPr/>
          <p:nvPr/>
        </p:nvSpPr>
        <p:spPr>
          <a:xfrm rot="-2697629" flipH="0" flipV="0">
            <a:off x="53520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</p:spTree>
  </p:cSld>
  <p:clrMapOvr>
    <a:masterClrMapping/>
  </p:clrMapOvr>
</p:sld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Microsoft Office PowerPoint</Application>
  <PresentationFormat>Custom</PresentationFormat>
  <Slides>2</Slides>
  <Notes>0</Notes>
  <HiddenSlides>0</HiddenSlides>
  <ScaleCrop>false</ScaleCrop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</cp:coreProperties>
</file>