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78"/>
    </p:embeddedFont>
    <p:embeddedFont>
      <p:font typeface="B Nazanin,Bold" charset="1"/>
      <p:bold xmlns:r="http://schemas.openxmlformats.org/officeDocument/2006/relationships" r:id="rId763"/>
    </p:embeddedFont>
    <p:embeddedFont>
      <p:font typeface="B Nazanin,Bold" charset="1"/>
      <p:bold xmlns:r="http://schemas.openxmlformats.org/officeDocument/2006/relationships" r:id="rId770"/>
    </p:embeddedFont>
    <p:embeddedFont>
      <p:font typeface="Calibri,Bold" charset="1"/>
      <p:bold xmlns:r="http://schemas.openxmlformats.org/officeDocument/2006/relationships" r:id="rId772"/>
    </p:embeddedFont>
    <p:embeddedFont>
      <p:font typeface="IranNastaliq" charset="1"/>
      <p:regular xmlns:r="http://schemas.openxmlformats.org/officeDocument/2006/relationships" r:id="rId761"/>
    </p:embeddedFont>
    <p:embeddedFont>
      <p:font typeface="Times New Roman" charset="1"/>
      <p:regular xmlns:r="http://schemas.openxmlformats.org/officeDocument/2006/relationships" r:id="rId822"/>
    </p:embeddedFont>
    <p:embeddedFont>
      <p:font typeface="Wingdings" charset="1"/>
      <p:regular xmlns:r="http://schemas.openxmlformats.org/officeDocument/2006/relationships" r:id="rId783"/>
    </p:embeddedFont>
  </p:embeddedFontLst>
  <p:defaultTextStyle/>
  <p:modifyVerifier cryptProviderType="rsaAES" cryptAlgorithmClass="hash" cryptAlgorithmType="typeAny" cryptAlgorithmSid="14" spinCount="100000" saltData="qBTZwsIAJBvlDelU4YFW0A==" hashData="02K2abNVJPeoeOlrNYUfHj5d9YvT1YhR4HLvl+uAxg6Sr6EFwwET6PSiHbY/dX8+7nytfVaE9T17neQX14HPSA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61" Type="http://schemas.openxmlformats.org/officeDocument/2006/relationships/font" Target="fonts/font1.fntdata"/><Relationship Id="rId763" Type="http://schemas.openxmlformats.org/officeDocument/2006/relationships/font" Target="fonts/font2.fntdata"/><Relationship Id="rId770" Type="http://schemas.openxmlformats.org/officeDocument/2006/relationships/font" Target="fonts/font3.fntdata"/><Relationship Id="rId772" Type="http://schemas.openxmlformats.org/officeDocument/2006/relationships/font" Target="fonts/font4.fntdata"/><Relationship Id="rId778" Type="http://schemas.openxmlformats.org/officeDocument/2006/relationships/font" Target="fonts/font5.fntdata"/><Relationship Id="rId783" Type="http://schemas.openxmlformats.org/officeDocument/2006/relationships/font" Target="fonts/font6.fntdata"/><Relationship Id="rId822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7" Type="http://schemas.openxmlformats.org/officeDocument/2006/relationships/image" Target="../media/image117.png"/><Relationship Id="rId118" Type="http://schemas.openxmlformats.org/officeDocument/2006/relationships/image" Target="../media/image118.png"/><Relationship Id="rId119" Type="http://schemas.openxmlformats.org/officeDocument/2006/relationships/image" Target="../media/image119.png"/><Relationship Id="rId121" Type="http://schemas.openxmlformats.org/officeDocument/2006/relationships/image" Target="../media/image121.png"/><Relationship Id="rId122" Type="http://schemas.openxmlformats.org/officeDocument/2006/relationships/image" Target="../media/image122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56" Type="http://schemas.openxmlformats.org/officeDocument/2006/relationships/image" Target="../media/image856.png"/><Relationship Id="rId857" Type="http://schemas.openxmlformats.org/officeDocument/2006/relationships/image" Target="../media/image857.png"/><Relationship Id="rId858" Type="http://schemas.openxmlformats.org/officeDocument/2006/relationships/image" Target="../media/image858.png"/><Relationship Id="rId860" Type="http://schemas.openxmlformats.org/officeDocument/2006/relationships/image" Target="../media/image121.png"/><Relationship Id="rId861" Type="http://schemas.openxmlformats.org/officeDocument/2006/relationships/image" Target="../media/image122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892"/>
            <a:ext cx="2179574" cy="18288"/>
          </a:xfrm>
          <a:custGeom>
            <a:pathLst>
              <a:path w="2179574" h="18288">
                <a:moveTo>
                  <a:pt x="0" y="18288"/>
                </a:moveTo>
                <a:lnTo>
                  <a:pt x="2179574" y="18288"/>
                </a:lnTo>
                <a:lnTo>
                  <a:pt x="217957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517" y="9803892"/>
            <a:ext cx="18593" cy="18288"/>
          </a:xfrm>
          <a:custGeom>
            <a:pathLst>
              <a:path w="18593" h="18288">
                <a:moveTo>
                  <a:pt x="0" y="18288"/>
                </a:moveTo>
                <a:lnTo>
                  <a:pt x="18593" y="18288"/>
                </a:lnTo>
                <a:lnTo>
                  <a:pt x="18593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892"/>
            <a:ext cx="3043683" cy="18288"/>
          </a:xfrm>
          <a:custGeom>
            <a:pathLst>
              <a:path w="3043683" h="18288">
                <a:moveTo>
                  <a:pt x="0" y="18288"/>
                </a:moveTo>
                <a:lnTo>
                  <a:pt x="3043683" y="18288"/>
                </a:lnTo>
                <a:lnTo>
                  <a:pt x="3043683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892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892"/>
            <a:ext cx="1885442" cy="18288"/>
          </a:xfrm>
          <a:custGeom>
            <a:pathLst>
              <a:path w="1885442" h="18288">
                <a:moveTo>
                  <a:pt x="0" y="18288"/>
                </a:moveTo>
                <a:lnTo>
                  <a:pt x="1885442" y="18288"/>
                </a:lnTo>
                <a:lnTo>
                  <a:pt x="188544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7" name="Picture 117"/>
          <p:cNvPicPr>
            <a:picLocks noChangeAspect="0" noChangeArrowheads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588" y="398780"/>
            <a:ext cx="2716783" cy="782828"/>
          </a:xfrm>
          <a:prstGeom prst="rect">
            <a:avLst/>
          </a:prstGeom>
          <a:noFill/>
          <a:extLst/>
        </p:spPr>
      </p:pic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1355" y="531368"/>
            <a:ext cx="2619248" cy="557276"/>
          </a:xfrm>
          <a:prstGeom prst="rect">
            <a:avLst/>
          </a:prstGeom>
          <a:noFill/>
          <a:extLst/>
        </p:spPr>
      </p:pic>
      <p:pic>
        <p:nvPicPr>
          <p:cNvPr id="119" name="Picture 119"/>
          <p:cNvPicPr>
            <a:picLocks noChangeAspect="0" noChangeArrowheads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016" y="382017"/>
            <a:ext cx="2700655" cy="767079"/>
          </a:xfrm>
          <a:prstGeom prst="rect">
            <a:avLst/>
          </a:prstGeom>
          <a:noFill/>
          <a:extLst/>
        </p:spPr>
      </p:pic>
      <p:sp>
        <p:nvSpPr>
          <p:cNvPr id="120" name="Freeform 120"/>
          <p:cNvSpPr/>
          <p:nvPr/>
        </p:nvSpPr>
        <p:spPr>
          <a:xfrm rot="0" flipH="0" flipV="0">
            <a:off x="2680716" y="394717"/>
            <a:ext cx="2675255" cy="741679"/>
          </a:xfrm>
          <a:custGeom>
            <a:pathLst>
              <a:path w="2675255" h="741679">
                <a:moveTo>
                  <a:pt x="0" y="123570"/>
                </a:moveTo>
                <a:cubicBezTo>
                  <a:pt x="0" y="55372"/>
                  <a:pt x="55372" y="0"/>
                  <a:pt x="123570" y="0"/>
                </a:cubicBezTo>
                <a:lnTo>
                  <a:pt x="2551684" y="0"/>
                </a:lnTo>
                <a:cubicBezTo>
                  <a:pt x="2619882" y="0"/>
                  <a:pt x="2675255" y="55372"/>
                  <a:pt x="2675255" y="123570"/>
                </a:cubicBezTo>
                <a:lnTo>
                  <a:pt x="2675255" y="618108"/>
                </a:lnTo>
                <a:cubicBezTo>
                  <a:pt x="2675255" y="686307"/>
                  <a:pt x="2619882" y="741679"/>
                  <a:pt x="2551684" y="741679"/>
                </a:cubicBezTo>
                <a:lnTo>
                  <a:pt x="123570" y="741679"/>
                </a:lnTo>
                <a:cubicBezTo>
                  <a:pt x="55372" y="741679"/>
                  <a:pt x="0" y="686307"/>
                  <a:pt x="0" y="618108"/>
                </a:cubicBezTo>
                <a:close/>
                <a:moveTo>
                  <a:pt x="6859397" y="9663683"/>
                </a:moveTo>
              </a:path>
            </a:pathLst>
          </a:custGeom>
          <a:noFill/>
          <a:ln w="12700" cap="flat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1" name="Picture 121"/>
          <p:cNvPicPr>
            <a:picLocks noChangeAspect="0" noChangeArrowheads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3388" y="519684"/>
            <a:ext cx="2590800" cy="528827"/>
          </a:xfrm>
          <a:prstGeom prst="rect">
            <a:avLst/>
          </a:prstGeom>
          <a:noFill/>
          <a:extLst/>
        </p:spPr>
      </p:pic>
      <p:pic>
        <p:nvPicPr>
          <p:cNvPr id="122" name="Picture 122"/>
          <p:cNvPicPr>
            <a:picLocks noChangeAspect="0" noChangeArrowheads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8704" y="238761"/>
            <a:ext cx="939164" cy="810894"/>
          </a:xfrm>
          <a:prstGeom prst="rect">
            <a:avLst/>
          </a:prstGeom>
          <a:noFill/>
          <a:extLst/>
        </p:spPr>
      </p:pic>
      <p:sp>
        <p:nvSpPr>
          <p:cNvPr id="123" name="Freeform 123"/>
          <p:cNvSpPr/>
          <p:nvPr/>
        </p:nvSpPr>
        <p:spPr>
          <a:xfrm rot="0" flipH="0" flipV="0">
            <a:off x="419100" y="1260603"/>
            <a:ext cx="68580" cy="797052"/>
          </a:xfrm>
          <a:custGeom>
            <a:pathLst>
              <a:path w="68580" h="797052">
                <a:moveTo>
                  <a:pt x="0" y="797052"/>
                </a:moveTo>
                <a:lnTo>
                  <a:pt x="68580" y="797052"/>
                </a:lnTo>
                <a:lnTo>
                  <a:pt x="68580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7491730" y="1260603"/>
            <a:ext cx="68580" cy="797052"/>
          </a:xfrm>
          <a:custGeom>
            <a:pathLst>
              <a:path w="68580" h="797052">
                <a:moveTo>
                  <a:pt x="0" y="797052"/>
                </a:moveTo>
                <a:lnTo>
                  <a:pt x="68580" y="797052"/>
                </a:lnTo>
                <a:lnTo>
                  <a:pt x="68580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1080820" y="1260602"/>
            <a:ext cx="6410833" cy="202692"/>
          </a:xfrm>
          <a:custGeom>
            <a:pathLst>
              <a:path w="6410833" h="202692">
                <a:moveTo>
                  <a:pt x="0" y="202692"/>
                </a:moveTo>
                <a:lnTo>
                  <a:pt x="6410833" y="202692"/>
                </a:lnTo>
                <a:lnTo>
                  <a:pt x="6410833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1079296" y="1260602"/>
            <a:ext cx="6412357" cy="10668"/>
          </a:xfrm>
          <a:custGeom>
            <a:pathLst>
              <a:path w="6412357" h="10668">
                <a:moveTo>
                  <a:pt x="0" y="10668"/>
                </a:moveTo>
                <a:lnTo>
                  <a:pt x="6412357" y="10668"/>
                </a:lnTo>
                <a:lnTo>
                  <a:pt x="6412357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1079296" y="1271271"/>
            <a:ext cx="68580" cy="181356"/>
          </a:xfrm>
          <a:custGeom>
            <a:pathLst>
              <a:path w="68580" h="181356">
                <a:moveTo>
                  <a:pt x="0" y="181356"/>
                </a:moveTo>
                <a:lnTo>
                  <a:pt x="68580" y="181356"/>
                </a:lnTo>
                <a:lnTo>
                  <a:pt x="68580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7423150" y="1271271"/>
            <a:ext cx="68580" cy="181356"/>
          </a:xfrm>
          <a:custGeom>
            <a:pathLst>
              <a:path w="68580" h="181356">
                <a:moveTo>
                  <a:pt x="0" y="181356"/>
                </a:moveTo>
                <a:lnTo>
                  <a:pt x="68580" y="181356"/>
                </a:lnTo>
                <a:lnTo>
                  <a:pt x="68580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1079296" y="1452626"/>
            <a:ext cx="6412357" cy="10668"/>
          </a:xfrm>
          <a:custGeom>
            <a:pathLst>
              <a:path w="6412357" h="10668">
                <a:moveTo>
                  <a:pt x="0" y="10668"/>
                </a:moveTo>
                <a:lnTo>
                  <a:pt x="6412357" y="10668"/>
                </a:lnTo>
                <a:lnTo>
                  <a:pt x="6412357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1147876" y="1271271"/>
            <a:ext cx="6275197" cy="181356"/>
          </a:xfrm>
          <a:custGeom>
            <a:pathLst>
              <a:path w="6275197" h="181356">
                <a:moveTo>
                  <a:pt x="0" y="181356"/>
                </a:moveTo>
                <a:lnTo>
                  <a:pt x="6275197" y="181356"/>
                </a:lnTo>
                <a:lnTo>
                  <a:pt x="6275197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463295"/>
            <a:ext cx="68580" cy="181355"/>
          </a:xfrm>
          <a:custGeom>
            <a:pathLst>
              <a:path w="68580" h="181355">
                <a:moveTo>
                  <a:pt x="0" y="181355"/>
                </a:moveTo>
                <a:lnTo>
                  <a:pt x="68580" y="181355"/>
                </a:lnTo>
                <a:lnTo>
                  <a:pt x="68580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7423150" y="1463295"/>
            <a:ext cx="68580" cy="181355"/>
          </a:xfrm>
          <a:custGeom>
            <a:pathLst>
              <a:path w="68580" h="181355">
                <a:moveTo>
                  <a:pt x="0" y="181355"/>
                </a:moveTo>
                <a:lnTo>
                  <a:pt x="68580" y="181355"/>
                </a:lnTo>
                <a:lnTo>
                  <a:pt x="68580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841552" y="1644650"/>
            <a:ext cx="6650101" cy="9144"/>
          </a:xfrm>
          <a:custGeom>
            <a:pathLst>
              <a:path w="6650101" h="9144">
                <a:moveTo>
                  <a:pt x="0" y="9144"/>
                </a:moveTo>
                <a:lnTo>
                  <a:pt x="6650101" y="9144"/>
                </a:lnTo>
                <a:lnTo>
                  <a:pt x="665010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910132" y="1463295"/>
            <a:ext cx="6512942" cy="181355"/>
          </a:xfrm>
          <a:custGeom>
            <a:pathLst>
              <a:path w="6512942" h="181355">
                <a:moveTo>
                  <a:pt x="0" y="181355"/>
                </a:moveTo>
                <a:lnTo>
                  <a:pt x="6512942" y="181355"/>
                </a:lnTo>
                <a:lnTo>
                  <a:pt x="651294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841552" y="1653795"/>
            <a:ext cx="68580" cy="181355"/>
          </a:xfrm>
          <a:custGeom>
            <a:pathLst>
              <a:path w="68580" h="181355">
                <a:moveTo>
                  <a:pt x="0" y="181355"/>
                </a:moveTo>
                <a:lnTo>
                  <a:pt x="68580" y="181355"/>
                </a:lnTo>
                <a:lnTo>
                  <a:pt x="68580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7423150" y="1653795"/>
            <a:ext cx="68580" cy="181355"/>
          </a:xfrm>
          <a:custGeom>
            <a:pathLst>
              <a:path w="68580" h="181355">
                <a:moveTo>
                  <a:pt x="0" y="181355"/>
                </a:moveTo>
                <a:lnTo>
                  <a:pt x="68580" y="181355"/>
                </a:lnTo>
                <a:lnTo>
                  <a:pt x="68580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841552" y="1835150"/>
            <a:ext cx="6650101" cy="21336"/>
          </a:xfrm>
          <a:custGeom>
            <a:pathLst>
              <a:path w="6650101" h="21336">
                <a:moveTo>
                  <a:pt x="0" y="21336"/>
                </a:moveTo>
                <a:lnTo>
                  <a:pt x="6650101" y="21336"/>
                </a:lnTo>
                <a:lnTo>
                  <a:pt x="6650101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910132" y="1653795"/>
            <a:ext cx="6512942" cy="181355"/>
          </a:xfrm>
          <a:custGeom>
            <a:pathLst>
              <a:path w="6512942" h="181355">
                <a:moveTo>
                  <a:pt x="0" y="181355"/>
                </a:moveTo>
                <a:lnTo>
                  <a:pt x="6512942" y="181355"/>
                </a:lnTo>
                <a:lnTo>
                  <a:pt x="651294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841552" y="1856487"/>
            <a:ext cx="68580" cy="179832"/>
          </a:xfrm>
          <a:custGeom>
            <a:pathLst>
              <a:path w="68580" h="179832">
                <a:moveTo>
                  <a:pt x="0" y="179832"/>
                </a:moveTo>
                <a:lnTo>
                  <a:pt x="68580" y="179832"/>
                </a:lnTo>
                <a:lnTo>
                  <a:pt x="6858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7423150" y="1856487"/>
            <a:ext cx="68580" cy="179832"/>
          </a:xfrm>
          <a:custGeom>
            <a:pathLst>
              <a:path w="68580" h="179832">
                <a:moveTo>
                  <a:pt x="0" y="179832"/>
                </a:moveTo>
                <a:lnTo>
                  <a:pt x="68580" y="179832"/>
                </a:lnTo>
                <a:lnTo>
                  <a:pt x="6858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841552" y="2036319"/>
            <a:ext cx="6650101" cy="21336"/>
          </a:xfrm>
          <a:custGeom>
            <a:pathLst>
              <a:path w="6650101" h="21336">
                <a:moveTo>
                  <a:pt x="0" y="21336"/>
                </a:moveTo>
                <a:lnTo>
                  <a:pt x="6650101" y="21336"/>
                </a:lnTo>
                <a:lnTo>
                  <a:pt x="6650101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910132" y="1856487"/>
            <a:ext cx="6512942" cy="179832"/>
          </a:xfrm>
          <a:custGeom>
            <a:pathLst>
              <a:path w="6512942" h="179832">
                <a:moveTo>
                  <a:pt x="0" y="179832"/>
                </a:moveTo>
                <a:lnTo>
                  <a:pt x="6512942" y="179832"/>
                </a:lnTo>
                <a:lnTo>
                  <a:pt x="651294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19100" y="2057654"/>
            <a:ext cx="68580" cy="202692"/>
          </a:xfrm>
          <a:custGeom>
            <a:pathLst>
              <a:path w="68580" h="202692">
                <a:moveTo>
                  <a:pt x="0" y="202692"/>
                </a:moveTo>
                <a:lnTo>
                  <a:pt x="68580" y="202692"/>
                </a:lnTo>
                <a:lnTo>
                  <a:pt x="6858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7491730" y="2057654"/>
            <a:ext cx="68580" cy="202692"/>
          </a:xfrm>
          <a:custGeom>
            <a:pathLst>
              <a:path w="68580" h="202692">
                <a:moveTo>
                  <a:pt x="0" y="202692"/>
                </a:moveTo>
                <a:lnTo>
                  <a:pt x="68580" y="202692"/>
                </a:lnTo>
                <a:lnTo>
                  <a:pt x="6858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87680" y="2057654"/>
            <a:ext cx="7004050" cy="202692"/>
          </a:xfrm>
          <a:custGeom>
            <a:pathLst>
              <a:path w="7004050" h="202692">
                <a:moveTo>
                  <a:pt x="0" y="202692"/>
                </a:moveTo>
                <a:lnTo>
                  <a:pt x="7004050" y="202692"/>
                </a:lnTo>
                <a:lnTo>
                  <a:pt x="700405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5644260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590638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591248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4033139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4033139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4033139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4039234" y="306539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4300092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4300092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4306189" y="306539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4568316" y="2822779"/>
            <a:ext cx="6097" cy="242620"/>
          </a:xfrm>
          <a:custGeom>
            <a:pathLst>
              <a:path w="6097" h="242620">
                <a:moveTo>
                  <a:pt x="0" y="242620"/>
                </a:moveTo>
                <a:lnTo>
                  <a:pt x="6097" y="242620"/>
                </a:lnTo>
                <a:lnTo>
                  <a:pt x="6097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4568316" y="306539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4574413" y="306539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4835016" y="2822779"/>
            <a:ext cx="6097" cy="242620"/>
          </a:xfrm>
          <a:custGeom>
            <a:pathLst>
              <a:path w="6097" h="242620">
                <a:moveTo>
                  <a:pt x="0" y="242620"/>
                </a:moveTo>
                <a:lnTo>
                  <a:pt x="6097" y="242620"/>
                </a:lnTo>
                <a:lnTo>
                  <a:pt x="6097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4835016" y="306539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4841113" y="306539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5103240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5103240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5109336" y="306539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5369940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5369940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5376036" y="306539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5638165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5638165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5644260" y="306539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5906389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5906389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5912484" y="306539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6173470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6173470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6179565" y="306539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6441694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6441694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6447790" y="306539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08393" y="2822779"/>
            <a:ext cx="6096" cy="242620"/>
          </a:xfrm>
          <a:custGeom>
            <a:pathLst>
              <a:path w="6096" h="242620">
                <a:moveTo>
                  <a:pt x="0" y="242620"/>
                </a:moveTo>
                <a:lnTo>
                  <a:pt x="6096" y="242620"/>
                </a:lnTo>
                <a:lnTo>
                  <a:pt x="6096" y="0"/>
                </a:lnTo>
                <a:lnTo>
                  <a:pt x="0" y="0"/>
                </a:lnTo>
                <a:lnTo>
                  <a:pt x="0" y="2426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08393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6708393" y="3065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19100" y="3108072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7491730" y="3108072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87680" y="3108072"/>
            <a:ext cx="7004050" cy="201168"/>
          </a:xfrm>
          <a:custGeom>
            <a:pathLst>
              <a:path w="7004050" h="201168">
                <a:moveTo>
                  <a:pt x="0" y="201168"/>
                </a:moveTo>
                <a:lnTo>
                  <a:pt x="7004050" y="201168"/>
                </a:lnTo>
                <a:lnTo>
                  <a:pt x="700405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419100" y="4622928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7491730" y="4622928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487680" y="4622928"/>
            <a:ext cx="7004050" cy="201168"/>
          </a:xfrm>
          <a:custGeom>
            <a:pathLst>
              <a:path w="7004050" h="201168">
                <a:moveTo>
                  <a:pt x="0" y="201168"/>
                </a:moveTo>
                <a:lnTo>
                  <a:pt x="7004050" y="201168"/>
                </a:lnTo>
                <a:lnTo>
                  <a:pt x="700405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390664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415658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4162678" y="4880483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723569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748563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748563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1336802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1336802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1336802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1342897" y="507580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1594358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1594358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1600453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1850389" y="4886529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1850389" y="507580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1856485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2106422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2106422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2112517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2362454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2362454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2368550" y="507580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2618867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2618867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2624963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2874898" y="4886529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2874898" y="507580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2880995" y="507580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3132454" y="4886529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3132454" y="507580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3138551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3388486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3388486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3394583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3644519" y="4886529"/>
            <a:ext cx="6095" cy="189281"/>
          </a:xfrm>
          <a:custGeom>
            <a:pathLst>
              <a:path w="6095" h="189281">
                <a:moveTo>
                  <a:pt x="0" y="189281"/>
                </a:moveTo>
                <a:lnTo>
                  <a:pt x="6095" y="189281"/>
                </a:lnTo>
                <a:lnTo>
                  <a:pt x="6095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3644519" y="507580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3650615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3900551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3900551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3906646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4156583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4156583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4162678" y="5075809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4414392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4414392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4420489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4670425" y="4886529"/>
            <a:ext cx="6095" cy="189281"/>
          </a:xfrm>
          <a:custGeom>
            <a:pathLst>
              <a:path w="6095" h="189281">
                <a:moveTo>
                  <a:pt x="0" y="189281"/>
                </a:moveTo>
                <a:lnTo>
                  <a:pt x="6095" y="189281"/>
                </a:lnTo>
                <a:lnTo>
                  <a:pt x="6095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4670425" y="507580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4676521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4926457" y="4886529"/>
            <a:ext cx="6095" cy="189281"/>
          </a:xfrm>
          <a:custGeom>
            <a:pathLst>
              <a:path w="6095" h="189281">
                <a:moveTo>
                  <a:pt x="0" y="189281"/>
                </a:moveTo>
                <a:lnTo>
                  <a:pt x="6095" y="189281"/>
                </a:lnTo>
                <a:lnTo>
                  <a:pt x="6095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4926457" y="507580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4932553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5182489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5182489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5188584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5438521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5438521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5444616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5694553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5694553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5700648" y="507580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5950965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5950965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5957061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6206997" y="4886529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6206997" y="507580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6213094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6463029" y="4886529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6463029" y="507580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6469126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6719061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6719061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6725157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6975093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6975093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6981190" y="507580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7229602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7229602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7235697" y="507580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7485633" y="4886529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7485633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7485633" y="507580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1336802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1336802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1342897" y="513829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1594358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1600453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1850389" y="513829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1856485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2106422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2112517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2362454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2368550" y="5138294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2618867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2624963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2874898" y="513829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2880995" y="513829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3132454" y="513829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3138551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3388486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3394583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3644519" y="513829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3650615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3900551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3906646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4156583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4162678" y="5138294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4414392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4420489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4670425" y="513829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4676521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4926457" y="513829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4932553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5182489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5188584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5438521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5444616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5694553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5700648" y="5138294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5950965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5957061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6206997" y="513829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6213094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6463029" y="513829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6469126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6719061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6725157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6975093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6981190" y="5138294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7229602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7235697" y="513829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7485633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7485633" y="513829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1336802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1336802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1336802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1342897" y="533184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1594358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1594358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1600453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1850389" y="5144389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1850389" y="533184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1856485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2106422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2106422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2112517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2362454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2362454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2368550" y="533184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2618867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2618867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2624963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2874898" y="5144389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2874898" y="533184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2880995" y="533184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3132454" y="5144389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3132454" y="533184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3138551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3388486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3388486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3394583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3644519" y="5144389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3644519" y="533184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3650615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3900551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3900551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3906646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4156583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4156583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4162678" y="5331841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4414392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4414392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4420489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4670425" y="5144389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4670425" y="533184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4676521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4926457" y="5144389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4926457" y="533184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4932553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5182489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5182489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5188584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5438521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5438521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5444616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5694553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5694553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5700648" y="533184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5950965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5950965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5957061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6206997" y="5144389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6206997" y="533184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6213094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6463029" y="5144389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6463029" y="533184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6469126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6719061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6719061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6725157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6975093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6975093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6981190" y="5331841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229602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229602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235697" y="533184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7485633" y="5144389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7485633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7485633" y="53318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1336802" y="538213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1336802" y="538213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342897" y="5382133"/>
            <a:ext cx="6142610" cy="6096"/>
          </a:xfrm>
          <a:custGeom>
            <a:pathLst>
              <a:path w="6142610" h="6096">
                <a:moveTo>
                  <a:pt x="0" y="6096"/>
                </a:moveTo>
                <a:lnTo>
                  <a:pt x="6142610" y="6096"/>
                </a:lnTo>
                <a:lnTo>
                  <a:pt x="61426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7485633" y="538213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7485633" y="538213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1336802" y="5388230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1342897" y="5590921"/>
            <a:ext cx="6142610" cy="6096"/>
          </a:xfrm>
          <a:custGeom>
            <a:pathLst>
              <a:path w="6142610" h="6096">
                <a:moveTo>
                  <a:pt x="0" y="6096"/>
                </a:moveTo>
                <a:lnTo>
                  <a:pt x="6142610" y="6096"/>
                </a:lnTo>
                <a:lnTo>
                  <a:pt x="61426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7485633" y="5388230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7485633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7485633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419100" y="5653405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7491730" y="5653405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487680" y="5653405"/>
            <a:ext cx="7004050" cy="201168"/>
          </a:xfrm>
          <a:custGeom>
            <a:pathLst>
              <a:path w="7004050" h="201168">
                <a:moveTo>
                  <a:pt x="0" y="201168"/>
                </a:moveTo>
                <a:lnTo>
                  <a:pt x="7004050" y="201168"/>
                </a:lnTo>
                <a:lnTo>
                  <a:pt x="700405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19100" y="6883350"/>
            <a:ext cx="68580" cy="201473"/>
          </a:xfrm>
          <a:custGeom>
            <a:pathLst>
              <a:path w="68580" h="201473">
                <a:moveTo>
                  <a:pt x="0" y="201473"/>
                </a:moveTo>
                <a:lnTo>
                  <a:pt x="68580" y="201473"/>
                </a:lnTo>
                <a:lnTo>
                  <a:pt x="68580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7491730" y="6883350"/>
            <a:ext cx="68580" cy="201473"/>
          </a:xfrm>
          <a:custGeom>
            <a:pathLst>
              <a:path w="68580" h="201473">
                <a:moveTo>
                  <a:pt x="0" y="201473"/>
                </a:moveTo>
                <a:lnTo>
                  <a:pt x="68580" y="201473"/>
                </a:lnTo>
                <a:lnTo>
                  <a:pt x="68580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487680" y="6883350"/>
            <a:ext cx="7004050" cy="201473"/>
          </a:xfrm>
          <a:custGeom>
            <a:pathLst>
              <a:path w="7004050" h="201473">
                <a:moveTo>
                  <a:pt x="0" y="201473"/>
                </a:moveTo>
                <a:lnTo>
                  <a:pt x="7004050" y="201473"/>
                </a:lnTo>
                <a:lnTo>
                  <a:pt x="7004050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31291" y="714578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31291" y="714578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37387" y="7145783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6184138" y="714578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14578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431291" y="715187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431291" y="73530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431291" y="73530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437387" y="7353047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6184138" y="715187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3530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3530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440436" y="742010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440436" y="742010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446531" y="7420102"/>
            <a:ext cx="5737606" cy="6097"/>
          </a:xfrm>
          <a:custGeom>
            <a:pathLst>
              <a:path w="5737606" h="6097">
                <a:moveTo>
                  <a:pt x="0" y="6097"/>
                </a:moveTo>
                <a:lnTo>
                  <a:pt x="5737606" y="6097"/>
                </a:lnTo>
                <a:lnTo>
                  <a:pt x="573760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6184138" y="742010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42010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440436" y="74261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6184138" y="74261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3883786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4138295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4144390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38295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3883786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4138295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144390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22148" y="904341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22148" y="904341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28244" y="9043417"/>
            <a:ext cx="5755894" cy="6095"/>
          </a:xfrm>
          <a:custGeom>
            <a:pathLst>
              <a:path w="5755894" h="6095">
                <a:moveTo>
                  <a:pt x="0" y="6095"/>
                </a:moveTo>
                <a:lnTo>
                  <a:pt x="5755894" y="6095"/>
                </a:lnTo>
                <a:lnTo>
                  <a:pt x="575589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04341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04341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049513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25220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25220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252205"/>
            <a:ext cx="5755894" cy="6095"/>
          </a:xfrm>
          <a:custGeom>
            <a:pathLst>
              <a:path w="5755894" h="6095">
                <a:moveTo>
                  <a:pt x="0" y="6095"/>
                </a:moveTo>
                <a:lnTo>
                  <a:pt x="5755894" y="6095"/>
                </a:lnTo>
                <a:lnTo>
                  <a:pt x="575589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6184138" y="9049513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6184138" y="925220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6184138" y="925220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22148" y="927811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22148" y="927811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28244" y="9278113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3123310" y="927811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3123310" y="927811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4023995" y="927811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4023995" y="927811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4030090" y="9278113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6184138" y="927811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Freeform 743"/>
          <p:cNvSpPr/>
          <p:nvPr/>
        </p:nvSpPr>
        <p:spPr>
          <a:xfrm rot="0" flipH="0" flipV="0">
            <a:off x="6184138" y="927811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Freeform 744"/>
          <p:cNvSpPr/>
          <p:nvPr/>
        </p:nvSpPr>
        <p:spPr>
          <a:xfrm rot="0" flipH="0" flipV="0">
            <a:off x="422148" y="928420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Freeform 745"/>
          <p:cNvSpPr/>
          <p:nvPr/>
        </p:nvSpPr>
        <p:spPr>
          <a:xfrm rot="0" flipH="0" flipV="0">
            <a:off x="422148" y="94853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Freeform 746"/>
          <p:cNvSpPr/>
          <p:nvPr/>
        </p:nvSpPr>
        <p:spPr>
          <a:xfrm rot="0" flipH="0" flipV="0">
            <a:off x="422148" y="94853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Freeform 747"/>
          <p:cNvSpPr/>
          <p:nvPr/>
        </p:nvSpPr>
        <p:spPr>
          <a:xfrm rot="0" flipH="0" flipV="0">
            <a:off x="428244" y="948537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Freeform 748"/>
          <p:cNvSpPr/>
          <p:nvPr/>
        </p:nvSpPr>
        <p:spPr>
          <a:xfrm rot="0" flipH="0" flipV="0">
            <a:off x="3123310" y="928420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Freeform 749"/>
          <p:cNvSpPr/>
          <p:nvPr/>
        </p:nvSpPr>
        <p:spPr>
          <a:xfrm rot="0" flipH="0" flipV="0">
            <a:off x="3123310" y="94853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Freeform 750"/>
          <p:cNvSpPr/>
          <p:nvPr/>
        </p:nvSpPr>
        <p:spPr>
          <a:xfrm rot="0" flipH="0" flipV="0">
            <a:off x="3123310" y="94853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Freeform 751"/>
          <p:cNvSpPr/>
          <p:nvPr/>
        </p:nvSpPr>
        <p:spPr>
          <a:xfrm rot="0" flipH="0" flipV="0">
            <a:off x="4023995" y="928420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Freeform 752"/>
          <p:cNvSpPr/>
          <p:nvPr/>
        </p:nvSpPr>
        <p:spPr>
          <a:xfrm rot="0" flipH="0" flipV="0">
            <a:off x="4023995" y="94853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Freeform 753"/>
          <p:cNvSpPr/>
          <p:nvPr/>
        </p:nvSpPr>
        <p:spPr>
          <a:xfrm rot="0" flipH="0" flipV="0">
            <a:off x="4023995" y="94853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Freeform 754"/>
          <p:cNvSpPr/>
          <p:nvPr/>
        </p:nvSpPr>
        <p:spPr>
          <a:xfrm rot="0" flipH="0" flipV="0">
            <a:off x="4030090" y="9485377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Freeform 755"/>
          <p:cNvSpPr/>
          <p:nvPr/>
        </p:nvSpPr>
        <p:spPr>
          <a:xfrm rot="0" flipH="0" flipV="0">
            <a:off x="6184138" y="928420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Freeform 756"/>
          <p:cNvSpPr/>
          <p:nvPr/>
        </p:nvSpPr>
        <p:spPr>
          <a:xfrm rot="0" flipH="0" flipV="0">
            <a:off x="6184138" y="94853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Freeform 757"/>
          <p:cNvSpPr/>
          <p:nvPr/>
        </p:nvSpPr>
        <p:spPr>
          <a:xfrm rot="0" flipH="0" flipV="0">
            <a:off x="6184138" y="94853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Freeform 758"/>
          <p:cNvSpPr/>
          <p:nvPr/>
        </p:nvSpPr>
        <p:spPr>
          <a:xfrm rot="0" flipH="0" flipV="0">
            <a:off x="2931160" y="5996052"/>
            <a:ext cx="386715" cy="168275"/>
          </a:xfrm>
          <a:custGeom>
            <a:pathLst>
              <a:path w="386715" h="168275">
                <a:moveTo>
                  <a:pt x="0" y="84201"/>
                </a:moveTo>
                <a:lnTo>
                  <a:pt x="96647" y="0"/>
                </a:ln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close/>
                <a:moveTo>
                  <a:pt x="1046987" y="4062348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Freeform 759"/>
          <p:cNvSpPr/>
          <p:nvPr/>
        </p:nvSpPr>
        <p:spPr>
          <a:xfrm rot="0" flipH="0" flipV="0">
            <a:off x="2931160" y="5996052"/>
            <a:ext cx="386715" cy="168275"/>
          </a:xfrm>
          <a:custGeom>
            <a:pathLst>
              <a:path w="386715" h="168275">
                <a:moveTo>
                  <a:pt x="0" y="84201"/>
                </a:moveTo>
                <a:lnTo>
                  <a:pt x="96647" y="0"/>
                </a:ln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close/>
                <a:moveTo>
                  <a:pt x="1046987" y="4062348"/>
                </a:moveTo>
              </a:path>
            </a:pathLst>
          </a:custGeom>
          <a:noFill/>
          <a:ln w="9525" cap="flat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Rectangle 760"/>
          <p:cNvSpPr/>
          <p:nvPr/>
        </p:nvSpPr>
        <p:spPr>
          <a:xfrm rot="0" flipH="0" flipV="0">
            <a:off x="6415785" y="449741"/>
            <a:ext cx="11553" cy="632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767963" y="232617"/>
            <a:ext cx="517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2589910" y="1056783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65" name="Rectangle 765"/>
          <p:cNvSpPr/>
          <p:nvPr/>
        </p:nvSpPr>
        <p:spPr>
          <a:xfrm rot="0" flipH="0" flipV="0">
            <a:off x="539495" y="348806"/>
            <a:ext cx="1886241" cy="68910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0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2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31 ........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5435472" y="9631853"/>
            <a:ext cx="1033377" cy="1082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27557" algn="l"/>
              </a:tabLst>
            </a:pPr>
            <a:r>
              <a:rPr lang="en-US" sz="803" baseline="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3575939" y="9842064"/>
            <a:ext cx="576299" cy="1563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287903" y="576835"/>
            <a:ext cx="1389186" cy="39329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3359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896"/>
              </a:lnSpc>
            </a:pP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</a:t>
            </a: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7488681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6228334" y="2107391"/>
            <a:ext cx="1265396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011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7471918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7473442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1810766" y="2824036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7473442" y="3077360"/>
            <a:ext cx="19462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6697726" y="3157807"/>
            <a:ext cx="796042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7471918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459726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59726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59726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8014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112509" y="4517215"/>
            <a:ext cx="1380330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1918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271272" y="4909765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1918" y="509348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271272" y="516732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3442" y="533751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49903" y="5550741"/>
            <a:ext cx="3443094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290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2773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4" name="Rectangle 804"/>
          <p:cNvSpPr/>
          <p:nvPr/>
        </p:nvSpPr>
        <p:spPr>
          <a:xfrm rot="0" flipH="0" flipV="0">
            <a:off x="3830446" y="5983557"/>
            <a:ext cx="3594575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7391145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391145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81061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0" flipH="0" flipV="0">
            <a:off x="5770753" y="6933390"/>
            <a:ext cx="1721973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810" name="Rectangle 810"/>
          <p:cNvSpPr/>
          <p:nvPr/>
        </p:nvSpPr>
        <p:spPr>
          <a:xfrm rot="0" flipH="0" flipV="0">
            <a:off x="7471918" y="709796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1" name="Rectangle 811"/>
          <p:cNvSpPr/>
          <p:nvPr/>
        </p:nvSpPr>
        <p:spPr>
          <a:xfrm rot="0" flipH="0" flipV="0">
            <a:off x="6054597" y="7192344"/>
            <a:ext cx="143537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2" name="Rectangle 812"/>
          <p:cNvSpPr/>
          <p:nvPr/>
        </p:nvSpPr>
        <p:spPr>
          <a:xfrm rot="0" flipH="0" flipV="0">
            <a:off x="7471918" y="737228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3" name="Rectangle 813"/>
          <p:cNvSpPr/>
          <p:nvPr/>
        </p:nvSpPr>
        <p:spPr>
          <a:xfrm rot="0" flipH="0" flipV="0">
            <a:off x="6054597" y="7466664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4" name="Rectangle 814"/>
          <p:cNvSpPr/>
          <p:nvPr/>
        </p:nvSpPr>
        <p:spPr>
          <a:xfrm rot="0" flipH="0" flipV="0">
            <a:off x="7471918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5" name="Rectangle 815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6" name="Rectangle 816"/>
          <p:cNvSpPr/>
          <p:nvPr/>
        </p:nvSpPr>
        <p:spPr>
          <a:xfrm rot="0" flipH="0" flipV="0">
            <a:off x="7471918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7" name="Rectangle 817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3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0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18" name="Rectangle 818"/>
          <p:cNvSpPr/>
          <p:nvPr/>
        </p:nvSpPr>
        <p:spPr>
          <a:xfrm rot="0" flipH="0" flipV="0">
            <a:off x="7470393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9" name="Rectangle 819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20" name="Rectangle 820"/>
          <p:cNvSpPr/>
          <p:nvPr/>
        </p:nvSpPr>
        <p:spPr>
          <a:xfrm rot="0" flipH="0" flipV="0">
            <a:off x="409955" y="8442059"/>
            <a:ext cx="5567603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10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4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3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94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76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84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8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18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8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9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16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2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2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34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21" name="Rectangle 821"/>
          <p:cNvSpPr/>
          <p:nvPr/>
        </p:nvSpPr>
        <p:spPr>
          <a:xfrm rot="0" flipH="0" flipV="0">
            <a:off x="7462773" y="897114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23" name="Rectangle 823"/>
          <p:cNvSpPr/>
          <p:nvPr/>
        </p:nvSpPr>
        <p:spPr>
          <a:xfrm rot="0" flipH="0" flipV="0">
            <a:off x="6054597" y="9091502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24" name="Rectangle 824"/>
          <p:cNvSpPr/>
          <p:nvPr/>
        </p:nvSpPr>
        <p:spPr>
          <a:xfrm rot="0" flipH="0" flipV="0">
            <a:off x="7485633" y="9264031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25" name="Rectangle 825"/>
          <p:cNvSpPr/>
          <p:nvPr/>
        </p:nvSpPr>
        <p:spPr>
          <a:xfrm rot="0" flipH="0" flipV="0">
            <a:off x="3062351" y="9324674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26" name="Rectangle 826"/>
          <p:cNvSpPr/>
          <p:nvPr/>
        </p:nvSpPr>
        <p:spPr>
          <a:xfrm rot="0" flipH="0" flipV="0">
            <a:off x="7471918" y="946651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27" name="Rectangle 827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8" name="Rectangle 828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9" name="Rectangle 829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0" name="Rectangle 830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1" name="Rectangle 831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2" name="Rectangle 832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3" name="Rectangle 833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4" name="Rectangle 834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5" name="Rectangle 835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6" name="Rectangle 836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7" name="Rectangle 837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8" name="Rectangle 838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39" name="Freeform 839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Freeform 840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Freeform 841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Freeform 842"/>
          <p:cNvSpPr/>
          <p:nvPr/>
        </p:nvSpPr>
        <p:spPr>
          <a:xfrm rot="0" flipH="0" flipV="0">
            <a:off x="2405126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405126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405126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405126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405126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313943" y="9803892"/>
            <a:ext cx="2179574" cy="18288"/>
          </a:xfrm>
          <a:custGeom>
            <a:pathLst>
              <a:path w="2179574" h="18288">
                <a:moveTo>
                  <a:pt x="0" y="18288"/>
                </a:moveTo>
                <a:lnTo>
                  <a:pt x="2179574" y="18288"/>
                </a:lnTo>
                <a:lnTo>
                  <a:pt x="217957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493517" y="9803892"/>
            <a:ext cx="18593" cy="18288"/>
          </a:xfrm>
          <a:custGeom>
            <a:pathLst>
              <a:path w="18593" h="18288">
                <a:moveTo>
                  <a:pt x="0" y="18288"/>
                </a:moveTo>
                <a:lnTo>
                  <a:pt x="18593" y="18288"/>
                </a:lnTo>
                <a:lnTo>
                  <a:pt x="18593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2512186" y="9803892"/>
            <a:ext cx="3043683" cy="18288"/>
          </a:xfrm>
          <a:custGeom>
            <a:pathLst>
              <a:path w="3043683" h="18288">
                <a:moveTo>
                  <a:pt x="0" y="18288"/>
                </a:moveTo>
                <a:lnTo>
                  <a:pt x="3043683" y="18288"/>
                </a:lnTo>
                <a:lnTo>
                  <a:pt x="3043683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5555869" y="9803892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5574157" y="9803892"/>
            <a:ext cx="1885442" cy="18288"/>
          </a:xfrm>
          <a:custGeom>
            <a:pathLst>
              <a:path w="1885442" h="18288">
                <a:moveTo>
                  <a:pt x="0" y="18288"/>
                </a:moveTo>
                <a:lnTo>
                  <a:pt x="1885442" y="18288"/>
                </a:lnTo>
                <a:lnTo>
                  <a:pt x="188544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56" name="Picture 856"/>
          <p:cNvPicPr>
            <a:picLocks noChangeAspect="0" noChangeArrowheads="1"/>
          </p:cNvPicPr>
          <p:nvPr/>
        </p:nvPicPr>
        <p:blipFill>
          <a:blip r:embed="rId8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588" y="398780"/>
            <a:ext cx="2716783" cy="782828"/>
          </a:xfrm>
          <a:prstGeom prst="rect">
            <a:avLst/>
          </a:prstGeom>
          <a:noFill/>
          <a:extLst/>
        </p:spPr>
      </p:pic>
      <p:pic>
        <p:nvPicPr>
          <p:cNvPr id="857" name="Picture 857"/>
          <p:cNvPicPr>
            <a:picLocks noChangeAspect="0" noChangeArrowheads="1"/>
          </p:cNvPicPr>
          <p:nvPr/>
        </p:nvPicPr>
        <p:blipFill>
          <a:blip r:embed="rId8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1355" y="531368"/>
            <a:ext cx="2619248" cy="557276"/>
          </a:xfrm>
          <a:prstGeom prst="rect">
            <a:avLst/>
          </a:prstGeom>
          <a:noFill/>
          <a:extLst/>
        </p:spPr>
      </p:pic>
      <p:pic>
        <p:nvPicPr>
          <p:cNvPr id="858" name="Picture 858"/>
          <p:cNvPicPr>
            <a:picLocks noChangeAspect="0" noChangeArrowheads="1"/>
          </p:cNvPicPr>
          <p:nvPr/>
        </p:nvPicPr>
        <p:blipFill>
          <a:blip r:embed="rId8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016" y="382017"/>
            <a:ext cx="2700655" cy="767079"/>
          </a:xfrm>
          <a:prstGeom prst="rect">
            <a:avLst/>
          </a:prstGeom>
          <a:noFill/>
          <a:extLst/>
        </p:spPr>
      </p:pic>
      <p:sp>
        <p:nvSpPr>
          <p:cNvPr id="859" name="Freeform 859"/>
          <p:cNvSpPr/>
          <p:nvPr/>
        </p:nvSpPr>
        <p:spPr>
          <a:xfrm rot="0" flipH="0" flipV="0">
            <a:off x="2680716" y="394717"/>
            <a:ext cx="2675255" cy="741679"/>
          </a:xfrm>
          <a:custGeom>
            <a:pathLst>
              <a:path w="2675255" h="741679">
                <a:moveTo>
                  <a:pt x="0" y="123570"/>
                </a:moveTo>
                <a:cubicBezTo>
                  <a:pt x="0" y="55372"/>
                  <a:pt x="55372" y="0"/>
                  <a:pt x="123570" y="0"/>
                </a:cubicBezTo>
                <a:lnTo>
                  <a:pt x="2551684" y="0"/>
                </a:lnTo>
                <a:cubicBezTo>
                  <a:pt x="2619882" y="0"/>
                  <a:pt x="2675255" y="55372"/>
                  <a:pt x="2675255" y="123570"/>
                </a:cubicBezTo>
                <a:lnTo>
                  <a:pt x="2675255" y="618108"/>
                </a:lnTo>
                <a:cubicBezTo>
                  <a:pt x="2675255" y="686307"/>
                  <a:pt x="2619882" y="741679"/>
                  <a:pt x="2551684" y="741679"/>
                </a:cubicBezTo>
                <a:lnTo>
                  <a:pt x="123570" y="741679"/>
                </a:lnTo>
                <a:cubicBezTo>
                  <a:pt x="55372" y="741679"/>
                  <a:pt x="0" y="686307"/>
                  <a:pt x="0" y="618108"/>
                </a:cubicBezTo>
                <a:close/>
                <a:moveTo>
                  <a:pt x="6859397" y="9663683"/>
                </a:moveTo>
              </a:path>
            </a:pathLst>
          </a:custGeom>
          <a:noFill/>
          <a:ln w="12700" cap="flat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60" name="Picture 121"/>
          <p:cNvPicPr>
            <a:picLocks noChangeAspect="0" noChangeArrowheads="1"/>
          </p:cNvPicPr>
          <p:nvPr/>
        </p:nvPicPr>
        <p:blipFill>
          <a:blip r:embed="rId8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3388" y="519684"/>
            <a:ext cx="2590800" cy="528827"/>
          </a:xfrm>
          <a:prstGeom prst="rect">
            <a:avLst/>
          </a:prstGeom>
          <a:noFill/>
          <a:extLst/>
        </p:spPr>
      </p:pic>
      <p:pic>
        <p:nvPicPr>
          <p:cNvPr id="861" name="Picture 122"/>
          <p:cNvPicPr>
            <a:picLocks noChangeAspect="0" noChangeArrowheads="1"/>
          </p:cNvPicPr>
          <p:nvPr/>
        </p:nvPicPr>
        <p:blipFill>
          <a:blip r:embed="rId8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8704" y="238761"/>
            <a:ext cx="939164" cy="810894"/>
          </a:xfrm>
          <a:prstGeom prst="rect">
            <a:avLst/>
          </a:prstGeom>
          <a:noFill/>
          <a:extLst/>
        </p:spPr>
      </p:pic>
      <p:sp>
        <p:nvSpPr>
          <p:cNvPr id="862" name="Freeform 862"/>
          <p:cNvSpPr/>
          <p:nvPr/>
        </p:nvSpPr>
        <p:spPr>
          <a:xfrm rot="0" flipH="0" flipV="0">
            <a:off x="213359" y="1260602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7491730" y="1260602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281940" y="1260602"/>
            <a:ext cx="7209790" cy="201168"/>
          </a:xfrm>
          <a:custGeom>
            <a:pathLst>
              <a:path w="7209790" h="201168">
                <a:moveTo>
                  <a:pt x="0" y="201168"/>
                </a:moveTo>
                <a:lnTo>
                  <a:pt x="7209790" y="201168"/>
                </a:lnTo>
                <a:lnTo>
                  <a:pt x="720979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3900551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415048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4156583" y="1582166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723569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7485633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485633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415048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7485633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3900551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415048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4156583" y="1777238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723569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485633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415048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7485633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3900551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415048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4156583" y="1970786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723569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7485633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3900551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415048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415048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4156583" y="2171955"/>
            <a:ext cx="251764" cy="6095"/>
          </a:xfrm>
          <a:custGeom>
            <a:pathLst>
              <a:path w="251764" h="6095">
                <a:moveTo>
                  <a:pt x="0" y="6095"/>
                </a:moveTo>
                <a:lnTo>
                  <a:pt x="251764" y="6095"/>
                </a:lnTo>
                <a:lnTo>
                  <a:pt x="25176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723569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7485633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7485633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7485633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3900551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415048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4156583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723569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7485633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485633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415048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7485633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3900551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415048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4156583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723569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485633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415048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7485633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3900551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415048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4156583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723569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7485633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3900551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415048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415048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4156583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723569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7485633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7485633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7485633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3900551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415048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4156583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723569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7485633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485633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2100326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356357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612770" y="2862402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870326" y="2862402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3126358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3382390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3638422" y="2862402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3894454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4150486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4406772" y="2862402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4664328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4920360" y="2862402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5176392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5433948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5689980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5946394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6203950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6459982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6716014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6973569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7229602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7485633" y="2862402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2100326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2106422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2356357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2362454" y="3051684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2612770" y="305168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2618867" y="305168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2870326" y="305168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2876423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3126358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3132454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3382390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3388486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3638422" y="305168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3644519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3894454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3900551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4150486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4156583" y="3051684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4406772" y="305168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4412869" y="305168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4664328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4670425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4920360" y="305168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4926457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5176392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5182489" y="305168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5433948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5440045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5689980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5696077" y="3051684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5946394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5952490" y="305168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6203950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6210046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6459982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6466078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6716014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6722109" y="305168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973569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979666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7229602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7235697" y="305168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485633" y="305168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2100326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356357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612770" y="3057780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870326" y="3057780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3126358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3382390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3638422" y="3057780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3894454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4150486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4406772" y="3057780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4664328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4920360" y="3057780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5176392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5433948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5689980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5946394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6203950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6459982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6716014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6973569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7229602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7485633" y="3057780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3900551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415048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4156583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723569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7485633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3900551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415048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415048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4156583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723569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7485633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7485633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7485633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390207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415201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415810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723569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7485633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7485633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390207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415201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415201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415810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723569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7485633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7485633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7485633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2106422" y="3781679"/>
            <a:ext cx="5379084" cy="6096"/>
          </a:xfrm>
          <a:custGeom>
            <a:pathLst>
              <a:path w="5379084" h="6096">
                <a:moveTo>
                  <a:pt x="0" y="6096"/>
                </a:moveTo>
                <a:lnTo>
                  <a:pt x="5379084" y="6096"/>
                </a:lnTo>
                <a:lnTo>
                  <a:pt x="537908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7485633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7485633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2106422" y="3988944"/>
            <a:ext cx="5379084" cy="6096"/>
          </a:xfrm>
          <a:custGeom>
            <a:pathLst>
              <a:path w="5379084" h="6096">
                <a:moveTo>
                  <a:pt x="0" y="6096"/>
                </a:moveTo>
                <a:lnTo>
                  <a:pt x="5379084" y="6096"/>
                </a:lnTo>
                <a:lnTo>
                  <a:pt x="537908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7485633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7485633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7485633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13359" y="4116960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7491730" y="4116960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81940" y="4116960"/>
            <a:ext cx="7209790" cy="201168"/>
          </a:xfrm>
          <a:custGeom>
            <a:pathLst>
              <a:path w="7209790" h="201168">
                <a:moveTo>
                  <a:pt x="0" y="201168"/>
                </a:moveTo>
                <a:lnTo>
                  <a:pt x="7209790" y="201168"/>
                </a:lnTo>
                <a:lnTo>
                  <a:pt x="720979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900548" y="4574159"/>
            <a:ext cx="1013460" cy="6096"/>
          </a:xfrm>
          <a:custGeom>
            <a:pathLst>
              <a:path w="1013460" h="6096">
                <a:moveTo>
                  <a:pt x="0" y="6096"/>
                </a:moveTo>
                <a:lnTo>
                  <a:pt x="1013460" y="6096"/>
                </a:lnTo>
                <a:lnTo>
                  <a:pt x="1013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13359" y="5711317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7491730" y="5711317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81940" y="5711317"/>
            <a:ext cx="7209790" cy="201168"/>
          </a:xfrm>
          <a:custGeom>
            <a:pathLst>
              <a:path w="7209790" h="201168">
                <a:moveTo>
                  <a:pt x="0" y="201168"/>
                </a:moveTo>
                <a:lnTo>
                  <a:pt x="7209790" y="201168"/>
                </a:lnTo>
                <a:lnTo>
                  <a:pt x="720979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420623" y="6826962"/>
            <a:ext cx="6096" cy="169468"/>
          </a:xfrm>
          <a:custGeom>
            <a:pathLst>
              <a:path w="6096" h="169468">
                <a:moveTo>
                  <a:pt x="0" y="169468"/>
                </a:moveTo>
                <a:lnTo>
                  <a:pt x="6096" y="169468"/>
                </a:lnTo>
                <a:lnTo>
                  <a:pt x="6096" y="0"/>
                </a:lnTo>
                <a:lnTo>
                  <a:pt x="0" y="0"/>
                </a:lnTo>
                <a:lnTo>
                  <a:pt x="0" y="1694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310638" y="6826962"/>
            <a:ext cx="6096" cy="169468"/>
          </a:xfrm>
          <a:custGeom>
            <a:pathLst>
              <a:path w="6096" h="169468">
                <a:moveTo>
                  <a:pt x="0" y="169468"/>
                </a:moveTo>
                <a:lnTo>
                  <a:pt x="6096" y="169468"/>
                </a:lnTo>
                <a:lnTo>
                  <a:pt x="6096" y="0"/>
                </a:lnTo>
                <a:lnTo>
                  <a:pt x="0" y="0"/>
                </a:lnTo>
                <a:lnTo>
                  <a:pt x="0" y="1694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420623" y="699643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2310638" y="699643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420623" y="71655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2310638" y="71655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420623" y="7334758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310638" y="7334758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420623" y="7505447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310638" y="7505447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213359" y="7741666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7491730" y="7741666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281940" y="7741666"/>
            <a:ext cx="7209790" cy="201168"/>
          </a:xfrm>
          <a:custGeom>
            <a:pathLst>
              <a:path w="7209790" h="201168">
                <a:moveTo>
                  <a:pt x="0" y="201168"/>
                </a:moveTo>
                <a:lnTo>
                  <a:pt x="7209790" y="201168"/>
                </a:lnTo>
                <a:lnTo>
                  <a:pt x="720979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Freeform 1769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Freeform 1770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Freeform 1771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Freeform 1772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Freeform 1773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4" name="Freeform 1774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Freeform 1775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6" name="Freeform 1776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Freeform 1777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Freeform 1778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Freeform 1779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Freeform 1780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Freeform 1781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Freeform 1782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3" name="Freeform 1783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4" name="Freeform 1784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5" name="Freeform 1785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6" name="Freeform 1786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7" name="Freeform 1787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8" name="Freeform 1788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9" name="Freeform 1789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Freeform 1790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1" name="Freeform 1791"/>
          <p:cNvSpPr/>
          <p:nvPr/>
        </p:nvSpPr>
        <p:spPr>
          <a:xfrm rot="0" flipH="0" flipV="0">
            <a:off x="3268345" y="4692904"/>
            <a:ext cx="386714" cy="168275"/>
          </a:xfrm>
          <a:custGeom>
            <a:pathLst>
              <a:path w="386714" h="168275">
                <a:moveTo>
                  <a:pt x="0" y="84075"/>
                </a:moveTo>
                <a:lnTo>
                  <a:pt x="96646" y="0"/>
                </a:lnTo>
                <a:lnTo>
                  <a:pt x="96646" y="42037"/>
                </a:lnTo>
                <a:lnTo>
                  <a:pt x="386714" y="42037"/>
                </a:lnTo>
                <a:lnTo>
                  <a:pt x="386714" y="126112"/>
                </a:lnTo>
                <a:lnTo>
                  <a:pt x="96646" y="126112"/>
                </a:lnTo>
                <a:lnTo>
                  <a:pt x="96646" y="168275"/>
                </a:lnTo>
                <a:close/>
                <a:moveTo>
                  <a:pt x="2013076" y="5365496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Freeform 1792"/>
          <p:cNvSpPr/>
          <p:nvPr/>
        </p:nvSpPr>
        <p:spPr>
          <a:xfrm rot="0" flipH="0" flipV="0">
            <a:off x="3268345" y="4692904"/>
            <a:ext cx="386714" cy="168275"/>
          </a:xfrm>
          <a:custGeom>
            <a:pathLst>
              <a:path w="386714" h="168275">
                <a:moveTo>
                  <a:pt x="0" y="84075"/>
                </a:moveTo>
                <a:lnTo>
                  <a:pt x="96646" y="0"/>
                </a:lnTo>
                <a:lnTo>
                  <a:pt x="96646" y="42037"/>
                </a:lnTo>
                <a:lnTo>
                  <a:pt x="386714" y="42037"/>
                </a:lnTo>
                <a:lnTo>
                  <a:pt x="386714" y="126112"/>
                </a:lnTo>
                <a:lnTo>
                  <a:pt x="96646" y="126112"/>
                </a:lnTo>
                <a:lnTo>
                  <a:pt x="96646" y="168275"/>
                </a:lnTo>
                <a:close/>
                <a:moveTo>
                  <a:pt x="2013076" y="5365496"/>
                </a:moveTo>
              </a:path>
            </a:pathLst>
          </a:custGeom>
          <a:noFill/>
          <a:ln w="9525" cap="flat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3" name="Rectangle 1793"/>
          <p:cNvSpPr/>
          <p:nvPr/>
        </p:nvSpPr>
        <p:spPr>
          <a:xfrm rot="0" flipH="0" flipV="0">
            <a:off x="6415785" y="449741"/>
            <a:ext cx="11553" cy="632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3767963" y="232617"/>
            <a:ext cx="517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89910" y="1056783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539495" y="348806"/>
            <a:ext cx="1886241" cy="68910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0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2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31 ........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5435472" y="9631853"/>
            <a:ext cx="1033377" cy="1082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27557" algn="l"/>
              </a:tabLst>
            </a:pPr>
            <a:r>
              <a:rPr lang="en-US" sz="803" baseline="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3566795" y="9842064"/>
            <a:ext cx="594587" cy="1563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3287903" y="576835"/>
            <a:ext cx="1389186" cy="39329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3359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896"/>
              </a:lnSpc>
            </a:pP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</a:t>
            </a: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5715889" y="1310338"/>
            <a:ext cx="177711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7471918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1918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7470393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368" y="2233181"/>
            <a:ext cx="6794121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237742" algn="l"/>
                <a:tab pos="6763257" algn="l"/>
                <a:tab pos="6763257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	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0" flipH="0" flipV="0">
            <a:off x="2292350" y="2463879"/>
            <a:ext cx="5160140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09" name="Rectangle 1809"/>
          <p:cNvSpPr/>
          <p:nvPr/>
        </p:nvSpPr>
        <p:spPr>
          <a:xfrm rot="0" flipH="0" flipV="0">
            <a:off x="7470393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0" name="Rectangle 1810"/>
          <p:cNvSpPr/>
          <p:nvPr/>
        </p:nvSpPr>
        <p:spPr>
          <a:xfrm rot="0" flipH="0" flipV="0">
            <a:off x="659891" y="2878215"/>
            <a:ext cx="6792597" cy="5415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733" algn="l"/>
                <a:tab pos="6761733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4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811" name="Rectangle 1811"/>
          <p:cNvSpPr/>
          <p:nvPr/>
        </p:nvSpPr>
        <p:spPr>
          <a:xfrm rot="0" flipH="0" flipV="0">
            <a:off x="2292350" y="3098245"/>
            <a:ext cx="516014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12" name="Rectangle 1812"/>
          <p:cNvSpPr/>
          <p:nvPr/>
        </p:nvSpPr>
        <p:spPr>
          <a:xfrm rot="0" flipH="0" flipV="0">
            <a:off x="7471918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3" name="Rectangle 1813"/>
          <p:cNvSpPr/>
          <p:nvPr/>
        </p:nvSpPr>
        <p:spPr>
          <a:xfrm rot="0" flipH="0" flipV="0">
            <a:off x="755904" y="3515051"/>
            <a:ext cx="663105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190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4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615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2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28" rtl="1">
                <a:solidFill>
                  <a:srgbClr val="000000"/>
                </a:solidFill>
                <a:latin typeface="Times New Roman" pitchFamily="0" charset="1"/>
              </a:rPr>
              <a:t>O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55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78" rtl="1">
                <a:solidFill>
                  <a:srgbClr val="000000"/>
                </a:solidFill>
                <a:latin typeface="Times New Roman" pitchFamily="0" charset="1"/>
              </a:rPr>
              <a:t>F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40" rtl="1">
                <a:solidFill>
                  <a:srgbClr val="000000"/>
                </a:solidFill>
                <a:latin typeface="Times New Roman" pitchFamily="0" charset="1"/>
              </a:rPr>
              <a:t>O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7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1509" baseline="14457" b="0" i="0" dirty="0" spc="27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48" rtl="1">
                <a:solidFill>
                  <a:srgbClr val="000000"/>
                </a:solidFill>
                <a:latin typeface="Times New Roman" pitchFamily="0" charset="1"/>
              </a:rPr>
              <a:t>O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78" rtl="1">
                <a:solidFill>
                  <a:srgbClr val="000000"/>
                </a:solidFill>
                <a:latin typeface="Times New Roman" pitchFamily="0" charset="1"/>
              </a:rPr>
              <a:t>S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814" name="Rectangle 1814"/>
          <p:cNvSpPr/>
          <p:nvPr/>
        </p:nvSpPr>
        <p:spPr>
          <a:xfrm rot="0" flipH="0" flipV="0">
            <a:off x="7471918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5" name="Rectangle 1815"/>
          <p:cNvSpPr/>
          <p:nvPr/>
        </p:nvSpPr>
        <p:spPr>
          <a:xfrm rot="0" flipH="0" flipV="0">
            <a:off x="849172" y="3789371"/>
            <a:ext cx="1689684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816" name="Rectangle 1816"/>
          <p:cNvSpPr/>
          <p:nvPr/>
        </p:nvSpPr>
        <p:spPr>
          <a:xfrm rot="0" flipH="0" flipV="0">
            <a:off x="7471918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7" name="Rectangle 1817"/>
          <p:cNvSpPr/>
          <p:nvPr/>
        </p:nvSpPr>
        <p:spPr>
          <a:xfrm rot="0" flipH="0" flipV="0">
            <a:off x="7471918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8" name="Rectangle 1818"/>
          <p:cNvSpPr/>
          <p:nvPr/>
        </p:nvSpPr>
        <p:spPr>
          <a:xfrm rot="0" flipH="0" flipV="0">
            <a:off x="5386704" y="4166695"/>
            <a:ext cx="2106142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819" name="Rectangle 1819"/>
          <p:cNvSpPr/>
          <p:nvPr/>
        </p:nvSpPr>
        <p:spPr>
          <a:xfrm rot="0" flipH="0" flipV="0">
            <a:off x="7462773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20" name="Rectangle 1820"/>
          <p:cNvSpPr/>
          <p:nvPr/>
        </p:nvSpPr>
        <p:spPr>
          <a:xfrm rot="0" flipH="0" flipV="0">
            <a:off x="2577719" y="4447111"/>
            <a:ext cx="4846718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821" name="Rectangle 1821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822" name="Rectangle 1822"/>
          <p:cNvSpPr/>
          <p:nvPr/>
        </p:nvSpPr>
        <p:spPr>
          <a:xfrm rot="0" flipH="0" flipV="0">
            <a:off x="1179880" y="5634340"/>
            <a:ext cx="6314046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653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3544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125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823" name="Rectangle 1823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824" name="Rectangle 1824"/>
          <p:cNvSpPr/>
          <p:nvPr/>
        </p:nvSpPr>
        <p:spPr>
          <a:xfrm rot="0" flipH="0" flipV="0">
            <a:off x="1089964" y="6150496"/>
            <a:ext cx="6162230" cy="15055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4-3(شناسنامه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100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4-2(گواهينامه </a:t>
            </a:r>
          </a:p>
          <a:p>
            <a:pPr marL="4654880" rtl="1">
              <a:lnSpc>
                <a:spcPts val="1335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4-1(گذرنامه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25" name="Rectangle 1825"/>
          <p:cNvSpPr/>
          <p:nvPr/>
        </p:nvSpPr>
        <p:spPr>
          <a:xfrm rot="0" flipH="0" flipV="0">
            <a:off x="7458202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26" name="Rectangle 1826"/>
          <p:cNvSpPr/>
          <p:nvPr/>
        </p:nvSpPr>
        <p:spPr>
          <a:xfrm rot="0" flipH="0" flipV="0">
            <a:off x="4949316" y="7791402"/>
            <a:ext cx="2544450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27" name="Rectangle 1827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28" name="Rectangle 1828"/>
          <p:cNvSpPr/>
          <p:nvPr/>
        </p:nvSpPr>
        <p:spPr>
          <a:xfrm rot="0" flipH="0" flipV="0">
            <a:off x="7471918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29" name="Rectangle 1829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30" name="Rectangle 1830"/>
          <p:cNvSpPr/>
          <p:nvPr/>
        </p:nvSpPr>
        <p:spPr>
          <a:xfrm rot="0" flipH="0" flipV="0">
            <a:off x="7459726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31" name="Rectangle 1831"/>
          <p:cNvSpPr/>
          <p:nvPr/>
        </p:nvSpPr>
        <p:spPr>
          <a:xfrm rot="0" flipH="0" flipV="0">
            <a:off x="47244" y="8781971"/>
            <a:ext cx="4419771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32" name="Rectangle 1832"/>
          <p:cNvSpPr/>
          <p:nvPr/>
        </p:nvSpPr>
        <p:spPr>
          <a:xfrm rot="0" flipH="0" flipV="0">
            <a:off x="6586473" y="8947866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33" name="Rectangle 1833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4" name="Rectangle 1834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5" name="Rectangle 1835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6" name="Rectangle 1836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7" name="Rectangle 1837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8" name="Rectangle 1838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9" name="Rectangle 1839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0" name="Rectangle 1840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1" name="Rectangle 1841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2" name="Rectangle 1842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3" name="Rectangle 1843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4" name="Rectangle 1844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