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Layouts/slideLayout.xml" ContentType="application/vnd.openxmlformats-officedocument.presentationml.slideLayout+xml"/>
  <Override PartName="/ppt/slideLayouts/slideMasters/slideMaster.xml" ContentType="application/vnd.openxmlformats-officedocument.presentationml.slideMaster+xml"/>
  <Override PartName="/ppt/slideLayouts/slideMasters/theme/theme.xml" ContentType="application/vnd.openxmlformats-officedocument.theme+xml"/>
  <Override PartName="/ppt/slides/slide.xml" ContentType="application/vnd.openxmlformats-officedocument.presentationml.slide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00815e2714da42da" Type="http://schemas.openxmlformats.org/officeDocument/2006/relationships/officeDocument" Target="ppt/presentation.xml"/></Relationships>
</file>

<file path=ppt/presentation.xml><?xml version="1.0" encoding="utf-8"?>
<p:presentation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10024"/>
  </p:sldIdLst>
  <p:sldSz cx="5327903" cy="7560564" type="custom"/>
  <p:notesSz cx="5327903" cy="7560564"/>
  <p:embeddedFontLst>
    <p:embeddedFont>
      <p:font typeface="B Nazanin" charset="1"/>
      <p:regular xmlns:r="http://schemas.openxmlformats.org/officeDocument/2006/relationships" r:id="rId150"/>
    </p:embeddedFont>
    <p:embeddedFont>
      <p:font typeface="B Nazanin,Bold" charset="1"/>
      <p:bold xmlns:r="http://schemas.openxmlformats.org/officeDocument/2006/relationships" r:id="rId147"/>
    </p:embeddedFont>
    <p:embeddedFont>
      <p:font typeface="Calibri" charset="1"/>
      <p:regular xmlns:r="http://schemas.openxmlformats.org/officeDocument/2006/relationships" r:id="rId144"/>
    </p:embeddedFont>
    <p:embeddedFont>
      <p:font typeface="Calibri,Bold" charset="1"/>
      <p:bold xmlns:r="http://schemas.openxmlformats.org/officeDocument/2006/relationships" r:id="rId149"/>
    </p:embeddedFont>
  </p:embeddedFontLst>
  <p:defaultTextStyle/>
  <p:modifyVerifier cryptProviderType="rsaAES" cryptAlgorithmClass="hash" cryptAlgorithmType="typeAny" cryptAlgorithmSid="14" spinCount="100000" saltData="663HPMrdMvuomQVZKCQUyA==" hashData="i7DSaYQzffKkCLcedbylHGfpp1fn8MUUR4w0Oe9lkOhJO9BhsVxYGe7rYb+PnYLO5UlBpDXY511jpsYXzkM5vw=="/>
</p:presentation>
</file>

<file path=ppt/_rels/presentation.xml.rels><?xml version="1.0" encoding="UTF-8"?><Relationships xmlns="http://schemas.openxmlformats.org/package/2006/relationships"><Relationship Id="rId1" Type="http://schemas.openxmlformats.org/officeDocument/2006/relationships/slideMaster" Target="slideLayouts/slideMasters/slideMaster.xml"/><Relationship Id="rId3" Type="http://schemas.openxmlformats.org/officeDocument/2006/relationships/theme" Target="slideLayouts/slideMasters/theme/theme.xml"/><Relationship Id="rId144" Type="http://schemas.openxmlformats.org/officeDocument/2006/relationships/font" Target="fonts/font1.fntdata"/><Relationship Id="rId147" Type="http://schemas.openxmlformats.org/officeDocument/2006/relationships/font" Target="fonts/font2.fntdata"/><Relationship Id="rId149" Type="http://schemas.openxmlformats.org/officeDocument/2006/relationships/font" Target="fonts/font3.fntdata"/><Relationship Id="rId150" Type="http://schemas.openxmlformats.org/officeDocument/2006/relationships/font" Target="fonts/font4.fntdata"/><Relationship Id="R10024" Type="http://schemas.openxmlformats.org/officeDocument/2006/relationships/slide" Target="slides/slide.xml"/></Relationships>
</file>

<file path=ppt/slideLayouts/_rels/slideLayout.xml.rels><?xml version="1.0" encoding="UTF-8"?><Relationships xmlns="http://schemas.openxmlformats.org/package/2006/relationships"><Relationship Id="rId1" Type="http://schemas.openxmlformats.org/officeDocument/2006/relationships/slideMaster" Target="slideMasters/slideMaster.xml"/></Relationships>
</file>

<file path=ppt/slideLayouts/slideLayout.xml><?xml version="1.0" encoding="utf-8"?>
<p:sldLayout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/>
      </p:grpSpPr>
    </p:spTree>
  </p:cSld>
  <p:clrMapOvr>
    <a:masterClrMapping xmlns:a="http://schemas.openxmlformats.org/drawingml/2006/main"/>
  </p:clrMapOvr>
</p:sldLayout>
</file>

<file path=ppt/slideLayouts/slideMasters/_rels/slideMaster.xml.rels><?xml version="1.0" encoding="UTF-8"?><Relationships xmlns="http://schemas.openxmlformats.org/package/2006/relationships"><Relationship Id="rId1" Type="http://schemas.openxmlformats.org/officeDocument/2006/relationships/slideLayout" Target="../slideLayout.xml"/><Relationship Id="rId3" Type="http://schemas.openxmlformats.org/officeDocument/2006/relationships/theme" Target="theme/theme.xml"/></Relationships>
</file>

<file path=ppt/slideLayouts/slideMasters/slideMaster.xml><?xml version="1.0" encoding="utf-8"?>
<p:sldMaster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/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xmlns:r="http://schemas.openxmlformats.org/officeDocument/2006/relationships" id="2147483649" r:id="rId1"/>
  </p:sldLayoutIdLst>
  <p:txStyles>
    <p:titleStyle/>
    <p:bodyStyle/>
    <p:otherStyle/>
  </p:txStyles>
</p:sldMaster>
</file>

<file path=ppt/slideLayouts/slideMasters/theme/theme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noFill/>
        <a:pattFill/>
        <a:grpFill/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slides/_rels/slide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slid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100" name="Freeform 100"/>
          <p:cNvSpPr/>
          <p:nvPr/>
        </p:nvSpPr>
        <p:spPr>
          <a:xfrm rot="0" flipH="0" flipV="0">
            <a:off x="538187" y="5562473"/>
            <a:ext cx="308344" cy="350012"/>
          </a:xfrm>
          <a:custGeom>
            <a:pathLst>
              <a:path w="308344" h="350012">
                <a:moveTo>
                  <a:pt x="269990" y="81408"/>
                </a:moveTo>
                <a:cubicBezTo>
                  <a:pt x="267145" y="84202"/>
                  <a:pt x="264224" y="87122"/>
                  <a:pt x="261316" y="90043"/>
                </a:cubicBezTo>
                <a:cubicBezTo>
                  <a:pt x="258407" y="92965"/>
                  <a:pt x="252210" y="93599"/>
                  <a:pt x="242710" y="91568"/>
                </a:cubicBezTo>
                <a:cubicBezTo>
                  <a:pt x="230429" y="89027"/>
                  <a:pt x="220244" y="89155"/>
                  <a:pt x="211633" y="90806"/>
                </a:cubicBezTo>
                <a:cubicBezTo>
                  <a:pt x="196635" y="93853"/>
                  <a:pt x="181572" y="103378"/>
                  <a:pt x="166002" y="118872"/>
                </a:cubicBezTo>
                <a:cubicBezTo>
                  <a:pt x="157087" y="127890"/>
                  <a:pt x="150813" y="136525"/>
                  <a:pt x="147778" y="145034"/>
                </a:cubicBezTo>
                <a:cubicBezTo>
                  <a:pt x="145949" y="150115"/>
                  <a:pt x="145631" y="153290"/>
                  <a:pt x="147206" y="154814"/>
                </a:cubicBezTo>
                <a:cubicBezTo>
                  <a:pt x="150127" y="157734"/>
                  <a:pt x="156896" y="153797"/>
                  <a:pt x="167399" y="143256"/>
                </a:cubicBezTo>
                <a:cubicBezTo>
                  <a:pt x="184481" y="126112"/>
                  <a:pt x="197460" y="115571"/>
                  <a:pt x="206134" y="111761"/>
                </a:cubicBezTo>
                <a:cubicBezTo>
                  <a:pt x="223724" y="103887"/>
                  <a:pt x="240754" y="107824"/>
                  <a:pt x="257201" y="124334"/>
                </a:cubicBezTo>
                <a:cubicBezTo>
                  <a:pt x="308344" y="175515"/>
                  <a:pt x="301448" y="233681"/>
                  <a:pt x="236449" y="298577"/>
                </a:cubicBezTo>
                <a:cubicBezTo>
                  <a:pt x="199301" y="335789"/>
                  <a:pt x="162662" y="350012"/>
                  <a:pt x="126899" y="340487"/>
                </a:cubicBezTo>
                <a:cubicBezTo>
                  <a:pt x="106211" y="334899"/>
                  <a:pt x="84113" y="320675"/>
                  <a:pt x="60516" y="297053"/>
                </a:cubicBezTo>
                <a:cubicBezTo>
                  <a:pt x="44184" y="280797"/>
                  <a:pt x="29998" y="260986"/>
                  <a:pt x="17158" y="237999"/>
                </a:cubicBezTo>
                <a:cubicBezTo>
                  <a:pt x="3544" y="213615"/>
                  <a:pt x="0" y="198374"/>
                  <a:pt x="5893" y="192533"/>
                </a:cubicBezTo>
                <a:cubicBezTo>
                  <a:pt x="13297" y="185040"/>
                  <a:pt x="22213" y="186818"/>
                  <a:pt x="32792" y="197359"/>
                </a:cubicBezTo>
                <a:cubicBezTo>
                  <a:pt x="36589" y="201168"/>
                  <a:pt x="41517" y="206884"/>
                  <a:pt x="47854" y="214758"/>
                </a:cubicBezTo>
                <a:cubicBezTo>
                  <a:pt x="54052" y="223012"/>
                  <a:pt x="58928" y="228855"/>
                  <a:pt x="62726" y="232537"/>
                </a:cubicBezTo>
                <a:cubicBezTo>
                  <a:pt x="96520" y="266446"/>
                  <a:pt x="136576" y="260350"/>
                  <a:pt x="182525" y="214377"/>
                </a:cubicBezTo>
                <a:cubicBezTo>
                  <a:pt x="206896" y="190119"/>
                  <a:pt x="223914" y="169546"/>
                  <a:pt x="233604" y="152655"/>
                </a:cubicBezTo>
                <a:cubicBezTo>
                  <a:pt x="237275" y="146431"/>
                  <a:pt x="237846" y="142240"/>
                  <a:pt x="235878" y="140336"/>
                </a:cubicBezTo>
                <a:cubicBezTo>
                  <a:pt x="233858" y="138303"/>
                  <a:pt x="230493" y="139574"/>
                  <a:pt x="224994" y="144018"/>
                </a:cubicBezTo>
                <a:cubicBezTo>
                  <a:pt x="215685" y="151512"/>
                  <a:pt x="206642" y="159766"/>
                  <a:pt x="197524" y="168911"/>
                </a:cubicBezTo>
                <a:cubicBezTo>
                  <a:pt x="183668" y="182753"/>
                  <a:pt x="173101" y="191390"/>
                  <a:pt x="165316" y="194437"/>
                </a:cubicBezTo>
                <a:cubicBezTo>
                  <a:pt x="152337" y="199644"/>
                  <a:pt x="140056" y="196343"/>
                  <a:pt x="128410" y="184786"/>
                </a:cubicBezTo>
                <a:cubicBezTo>
                  <a:pt x="103925" y="160274"/>
                  <a:pt x="100508" y="129287"/>
                  <a:pt x="117399" y="91314"/>
                </a:cubicBezTo>
                <a:cubicBezTo>
                  <a:pt x="128220" y="66930"/>
                  <a:pt x="146317" y="42291"/>
                  <a:pt x="171133" y="17527"/>
                </a:cubicBezTo>
                <a:cubicBezTo>
                  <a:pt x="176950" y="11684"/>
                  <a:pt x="182779" y="5843"/>
                  <a:pt x="188595" y="0"/>
                </a:cubicBezTo>
                <a:cubicBezTo>
                  <a:pt x="215748" y="27178"/>
                  <a:pt x="242901" y="54356"/>
                  <a:pt x="269990" y="81408"/>
                </a:cubicBezTo>
                <a:close/>
                <a:moveTo>
                  <a:pt x="1378496" y="1998091"/>
                </a:moveTo>
              </a:path>
            </a:pathLst>
          </a:custGeom>
          <a:solidFill>
            <a:srgbClr val="C1C1C1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" name="Freeform 101"/>
          <p:cNvSpPr/>
          <p:nvPr/>
        </p:nvSpPr>
        <p:spPr>
          <a:xfrm rot="0" flipH="0" flipV="0">
            <a:off x="601027" y="5262372"/>
            <a:ext cx="348018" cy="389891"/>
          </a:xfrm>
          <a:custGeom>
            <a:pathLst>
              <a:path w="348018" h="389891">
                <a:moveTo>
                  <a:pt x="348018" y="240666"/>
                </a:moveTo>
                <a:cubicBezTo>
                  <a:pt x="344348" y="244348"/>
                  <a:pt x="340741" y="247904"/>
                  <a:pt x="337071" y="251588"/>
                </a:cubicBezTo>
                <a:cubicBezTo>
                  <a:pt x="328282" y="260350"/>
                  <a:pt x="313969" y="265938"/>
                  <a:pt x="294551" y="267716"/>
                </a:cubicBezTo>
                <a:cubicBezTo>
                  <a:pt x="277774" y="268860"/>
                  <a:pt x="260934" y="268097"/>
                  <a:pt x="243853" y="264034"/>
                </a:cubicBezTo>
                <a:cubicBezTo>
                  <a:pt x="254165" y="286385"/>
                  <a:pt x="255689" y="306706"/>
                  <a:pt x="249555" y="325247"/>
                </a:cubicBezTo>
                <a:cubicBezTo>
                  <a:pt x="244932" y="339344"/>
                  <a:pt x="233667" y="354966"/>
                  <a:pt x="216256" y="372365"/>
                </a:cubicBezTo>
                <a:cubicBezTo>
                  <a:pt x="210439" y="378207"/>
                  <a:pt x="204622" y="384048"/>
                  <a:pt x="198793" y="389891"/>
                </a:cubicBezTo>
                <a:cubicBezTo>
                  <a:pt x="171767" y="362840"/>
                  <a:pt x="144678" y="335788"/>
                  <a:pt x="117589" y="308610"/>
                </a:cubicBezTo>
                <a:cubicBezTo>
                  <a:pt x="123673" y="302641"/>
                  <a:pt x="129743" y="296545"/>
                  <a:pt x="135750" y="290450"/>
                </a:cubicBezTo>
                <a:cubicBezTo>
                  <a:pt x="150622" y="275591"/>
                  <a:pt x="159868" y="264415"/>
                  <a:pt x="163284" y="256922"/>
                </a:cubicBezTo>
                <a:cubicBezTo>
                  <a:pt x="164808" y="253619"/>
                  <a:pt x="164681" y="251207"/>
                  <a:pt x="162903" y="249428"/>
                </a:cubicBezTo>
                <a:cubicBezTo>
                  <a:pt x="161633" y="248159"/>
                  <a:pt x="158788" y="247142"/>
                  <a:pt x="154737" y="246126"/>
                </a:cubicBezTo>
                <a:cubicBezTo>
                  <a:pt x="145123" y="243967"/>
                  <a:pt x="111074" y="239522"/>
                  <a:pt x="52972" y="230887"/>
                </a:cubicBezTo>
                <a:cubicBezTo>
                  <a:pt x="36195" y="209169"/>
                  <a:pt x="19736" y="187325"/>
                  <a:pt x="3035" y="165609"/>
                </a:cubicBezTo>
                <a:cubicBezTo>
                  <a:pt x="749" y="162434"/>
                  <a:pt x="0" y="159640"/>
                  <a:pt x="940" y="157353"/>
                </a:cubicBezTo>
                <a:cubicBezTo>
                  <a:pt x="21387" y="105665"/>
                  <a:pt x="43028" y="54484"/>
                  <a:pt x="63398" y="2794"/>
                </a:cubicBezTo>
                <a:cubicBezTo>
                  <a:pt x="63843" y="1397"/>
                  <a:pt x="64414" y="382"/>
                  <a:pt x="64986" y="254"/>
                </a:cubicBezTo>
                <a:cubicBezTo>
                  <a:pt x="65621" y="0"/>
                  <a:pt x="66827" y="1144"/>
                  <a:pt x="69418" y="4065"/>
                </a:cubicBezTo>
                <a:cubicBezTo>
                  <a:pt x="87516" y="25273"/>
                  <a:pt x="105550" y="46610"/>
                  <a:pt x="123660" y="67945"/>
                </a:cubicBezTo>
                <a:cubicBezTo>
                  <a:pt x="125806" y="70359"/>
                  <a:pt x="126822" y="71882"/>
                  <a:pt x="127267" y="72517"/>
                </a:cubicBezTo>
                <a:cubicBezTo>
                  <a:pt x="127711" y="73915"/>
                  <a:pt x="127394" y="75566"/>
                  <a:pt x="126568" y="77725"/>
                </a:cubicBezTo>
                <a:cubicBezTo>
                  <a:pt x="114859" y="108332"/>
                  <a:pt x="102464" y="138557"/>
                  <a:pt x="90754" y="169165"/>
                </a:cubicBezTo>
                <a:cubicBezTo>
                  <a:pt x="152717" y="181610"/>
                  <a:pt x="187389" y="187325"/>
                  <a:pt x="194170" y="188088"/>
                </a:cubicBezTo>
                <a:cubicBezTo>
                  <a:pt x="221069" y="190754"/>
                  <a:pt x="240309" y="185928"/>
                  <a:pt x="252070" y="174117"/>
                </a:cubicBezTo>
                <a:cubicBezTo>
                  <a:pt x="257010" y="169291"/>
                  <a:pt x="261887" y="164338"/>
                  <a:pt x="266814" y="159385"/>
                </a:cubicBezTo>
                <a:cubicBezTo>
                  <a:pt x="293903" y="186563"/>
                  <a:pt x="320992" y="213615"/>
                  <a:pt x="348018" y="240666"/>
                </a:cubicBezTo>
                <a:close/>
                <a:moveTo>
                  <a:pt x="1456499" y="2298192"/>
                </a:moveTo>
              </a:path>
            </a:pathLst>
          </a:custGeom>
          <a:solidFill>
            <a:srgbClr val="C1C1C1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" name="Freeform 102"/>
          <p:cNvSpPr/>
          <p:nvPr/>
        </p:nvSpPr>
        <p:spPr>
          <a:xfrm rot="0" flipH="0" flipV="0">
            <a:off x="855941" y="5336667"/>
            <a:ext cx="226276" cy="228093"/>
          </a:xfrm>
          <a:custGeom>
            <a:pathLst>
              <a:path w="226276" h="228093">
                <a:moveTo>
                  <a:pt x="173800" y="85599"/>
                </a:moveTo>
                <a:cubicBezTo>
                  <a:pt x="170193" y="89281"/>
                  <a:pt x="166650" y="92837"/>
                  <a:pt x="163043" y="96393"/>
                </a:cubicBezTo>
                <a:cubicBezTo>
                  <a:pt x="149556" y="109855"/>
                  <a:pt x="131077" y="112396"/>
                  <a:pt x="107849" y="103759"/>
                </a:cubicBezTo>
                <a:cubicBezTo>
                  <a:pt x="116650" y="126874"/>
                  <a:pt x="113424" y="146050"/>
                  <a:pt x="98552" y="160909"/>
                </a:cubicBezTo>
                <a:cubicBezTo>
                  <a:pt x="93993" y="165481"/>
                  <a:pt x="89434" y="170053"/>
                  <a:pt x="84824" y="174625"/>
                </a:cubicBezTo>
                <a:cubicBezTo>
                  <a:pt x="57798" y="147574"/>
                  <a:pt x="30709" y="120524"/>
                  <a:pt x="3620" y="93472"/>
                </a:cubicBezTo>
                <a:cubicBezTo>
                  <a:pt x="6592" y="90424"/>
                  <a:pt x="9500" y="87503"/>
                  <a:pt x="12472" y="84583"/>
                </a:cubicBezTo>
                <a:cubicBezTo>
                  <a:pt x="22416" y="74677"/>
                  <a:pt x="25769" y="63755"/>
                  <a:pt x="21908" y="52197"/>
                </a:cubicBezTo>
                <a:cubicBezTo>
                  <a:pt x="21082" y="49530"/>
                  <a:pt x="16015" y="40640"/>
                  <a:pt x="6528" y="25655"/>
                </a:cubicBezTo>
                <a:cubicBezTo>
                  <a:pt x="635" y="16256"/>
                  <a:pt x="0" y="9018"/>
                  <a:pt x="4623" y="4446"/>
                </a:cubicBezTo>
                <a:cubicBezTo>
                  <a:pt x="9119" y="0"/>
                  <a:pt x="16015" y="890"/>
                  <a:pt x="24880" y="7367"/>
                </a:cubicBezTo>
                <a:cubicBezTo>
                  <a:pt x="38608" y="16892"/>
                  <a:pt x="47156" y="22352"/>
                  <a:pt x="50445" y="23622"/>
                </a:cubicBezTo>
                <a:cubicBezTo>
                  <a:pt x="61646" y="27940"/>
                  <a:pt x="72149" y="24893"/>
                  <a:pt x="81839" y="15240"/>
                </a:cubicBezTo>
                <a:cubicBezTo>
                  <a:pt x="85446" y="11558"/>
                  <a:pt x="88989" y="8002"/>
                  <a:pt x="92596" y="4446"/>
                </a:cubicBezTo>
                <a:cubicBezTo>
                  <a:pt x="119685" y="31496"/>
                  <a:pt x="146774" y="58674"/>
                  <a:pt x="173800" y="85599"/>
                </a:cubicBezTo>
                <a:close/>
                <a:moveTo>
                  <a:pt x="1282357" y="2223897"/>
                </a:moveTo>
                <a:moveTo>
                  <a:pt x="217348" y="147067"/>
                </a:moveTo>
                <a:cubicBezTo>
                  <a:pt x="219812" y="147067"/>
                  <a:pt x="221400" y="148718"/>
                  <a:pt x="221590" y="151639"/>
                </a:cubicBezTo>
                <a:cubicBezTo>
                  <a:pt x="223228" y="164212"/>
                  <a:pt x="224498" y="176912"/>
                  <a:pt x="226086" y="189484"/>
                </a:cubicBezTo>
                <a:cubicBezTo>
                  <a:pt x="226276" y="192152"/>
                  <a:pt x="225133" y="193295"/>
                  <a:pt x="222225" y="192914"/>
                </a:cubicBezTo>
                <a:cubicBezTo>
                  <a:pt x="210579" y="191517"/>
                  <a:pt x="198806" y="190500"/>
                  <a:pt x="187033" y="189103"/>
                </a:cubicBezTo>
                <a:cubicBezTo>
                  <a:pt x="188545" y="200787"/>
                  <a:pt x="189688" y="212471"/>
                  <a:pt x="191148" y="224028"/>
                </a:cubicBezTo>
                <a:cubicBezTo>
                  <a:pt x="191529" y="226949"/>
                  <a:pt x="190386" y="228093"/>
                  <a:pt x="187478" y="227712"/>
                </a:cubicBezTo>
                <a:cubicBezTo>
                  <a:pt x="175006" y="226187"/>
                  <a:pt x="162472" y="225045"/>
                  <a:pt x="150076" y="223521"/>
                </a:cubicBezTo>
                <a:cubicBezTo>
                  <a:pt x="147092" y="223393"/>
                  <a:pt x="145453" y="221489"/>
                  <a:pt x="144945" y="217678"/>
                </a:cubicBezTo>
                <a:cubicBezTo>
                  <a:pt x="143231" y="205868"/>
                  <a:pt x="141847" y="194056"/>
                  <a:pt x="140196" y="182246"/>
                </a:cubicBezTo>
                <a:cubicBezTo>
                  <a:pt x="139942" y="179197"/>
                  <a:pt x="141339" y="177800"/>
                  <a:pt x="144564" y="178308"/>
                </a:cubicBezTo>
                <a:cubicBezTo>
                  <a:pt x="156210" y="179578"/>
                  <a:pt x="168047" y="180468"/>
                  <a:pt x="179693" y="181737"/>
                </a:cubicBezTo>
                <a:cubicBezTo>
                  <a:pt x="178169" y="170434"/>
                  <a:pt x="176835" y="158877"/>
                  <a:pt x="175260" y="147574"/>
                </a:cubicBezTo>
                <a:cubicBezTo>
                  <a:pt x="174689" y="144272"/>
                  <a:pt x="176149" y="142749"/>
                  <a:pt x="179439" y="143002"/>
                </a:cubicBezTo>
                <a:cubicBezTo>
                  <a:pt x="192024" y="144527"/>
                  <a:pt x="204686" y="145670"/>
                  <a:pt x="217348" y="147067"/>
                </a:cubicBezTo>
                <a:close/>
                <a:moveTo>
                  <a:pt x="1220889" y="2223897"/>
                </a:moveTo>
              </a:path>
            </a:pathLst>
          </a:custGeom>
          <a:solidFill>
            <a:srgbClr val="C1C1C1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" name="Freeform 103"/>
          <p:cNvSpPr/>
          <p:nvPr/>
        </p:nvSpPr>
        <p:spPr>
          <a:xfrm rot="0" flipH="0" flipV="0">
            <a:off x="786574" y="5131816"/>
            <a:ext cx="277406" cy="298578"/>
          </a:xfrm>
          <a:custGeom>
            <a:pathLst>
              <a:path w="277406" h="298578">
                <a:moveTo>
                  <a:pt x="210756" y="135001"/>
                </a:moveTo>
                <a:cubicBezTo>
                  <a:pt x="243853" y="168148"/>
                  <a:pt x="263538" y="195326"/>
                  <a:pt x="269875" y="216281"/>
                </a:cubicBezTo>
                <a:cubicBezTo>
                  <a:pt x="277406" y="240666"/>
                  <a:pt x="269113" y="264541"/>
                  <a:pt x="246012" y="287656"/>
                </a:cubicBezTo>
                <a:cubicBezTo>
                  <a:pt x="242341" y="291338"/>
                  <a:pt x="238671" y="295022"/>
                  <a:pt x="235064" y="298578"/>
                </a:cubicBezTo>
                <a:cubicBezTo>
                  <a:pt x="208039" y="271526"/>
                  <a:pt x="180950" y="244475"/>
                  <a:pt x="153861" y="217425"/>
                </a:cubicBezTo>
                <a:cubicBezTo>
                  <a:pt x="164427" y="206884"/>
                  <a:pt x="174942" y="196343"/>
                  <a:pt x="185509" y="185801"/>
                </a:cubicBezTo>
                <a:cubicBezTo>
                  <a:pt x="191008" y="180213"/>
                  <a:pt x="191834" y="175515"/>
                  <a:pt x="187909" y="171578"/>
                </a:cubicBezTo>
                <a:cubicBezTo>
                  <a:pt x="185953" y="169672"/>
                  <a:pt x="182715" y="168148"/>
                  <a:pt x="178549" y="167006"/>
                </a:cubicBezTo>
                <a:cubicBezTo>
                  <a:pt x="163360" y="163069"/>
                  <a:pt x="145694" y="161037"/>
                  <a:pt x="126200" y="159513"/>
                </a:cubicBezTo>
                <a:cubicBezTo>
                  <a:pt x="123228" y="159259"/>
                  <a:pt x="121082" y="157100"/>
                  <a:pt x="119812" y="153035"/>
                </a:cubicBezTo>
                <a:cubicBezTo>
                  <a:pt x="112154" y="128397"/>
                  <a:pt x="105194" y="103378"/>
                  <a:pt x="97536" y="78613"/>
                </a:cubicBezTo>
                <a:cubicBezTo>
                  <a:pt x="96266" y="74676"/>
                  <a:pt x="95758" y="72263"/>
                  <a:pt x="96520" y="71501"/>
                </a:cubicBezTo>
                <a:cubicBezTo>
                  <a:pt x="97345" y="70613"/>
                  <a:pt x="99746" y="70740"/>
                  <a:pt x="103797" y="71756"/>
                </a:cubicBezTo>
                <a:cubicBezTo>
                  <a:pt x="141199" y="80391"/>
                  <a:pt x="176962" y="101219"/>
                  <a:pt x="210756" y="135001"/>
                </a:cubicBezTo>
                <a:close/>
                <a:moveTo>
                  <a:pt x="1507173" y="2428748"/>
                </a:moveTo>
                <a:moveTo>
                  <a:pt x="48158" y="4572"/>
                </a:moveTo>
                <a:cubicBezTo>
                  <a:pt x="51384" y="5081"/>
                  <a:pt x="53099" y="6731"/>
                  <a:pt x="53543" y="10034"/>
                </a:cubicBezTo>
                <a:cubicBezTo>
                  <a:pt x="55245" y="24257"/>
                  <a:pt x="56642" y="38481"/>
                  <a:pt x="58420" y="52706"/>
                </a:cubicBezTo>
                <a:cubicBezTo>
                  <a:pt x="58674" y="55753"/>
                  <a:pt x="57214" y="57150"/>
                  <a:pt x="54178" y="56897"/>
                </a:cubicBezTo>
                <a:cubicBezTo>
                  <a:pt x="40068" y="55372"/>
                  <a:pt x="25819" y="54229"/>
                  <a:pt x="11709" y="52578"/>
                </a:cubicBezTo>
                <a:cubicBezTo>
                  <a:pt x="8166" y="52071"/>
                  <a:pt x="6198" y="49912"/>
                  <a:pt x="5639" y="45340"/>
                </a:cubicBezTo>
                <a:cubicBezTo>
                  <a:pt x="3734" y="32004"/>
                  <a:pt x="2337" y="18543"/>
                  <a:pt x="445" y="5081"/>
                </a:cubicBezTo>
                <a:cubicBezTo>
                  <a:pt x="0" y="1651"/>
                  <a:pt x="1575" y="0"/>
                  <a:pt x="5194" y="381"/>
                </a:cubicBezTo>
                <a:cubicBezTo>
                  <a:pt x="19495" y="1906"/>
                  <a:pt x="33858" y="3048"/>
                  <a:pt x="48158" y="4572"/>
                </a:cubicBezTo>
                <a:close/>
                <a:moveTo>
                  <a:pt x="1637602" y="2428748"/>
                </a:moveTo>
              </a:path>
            </a:pathLst>
          </a:custGeom>
          <a:solidFill>
            <a:srgbClr val="C1C1C1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" name="Freeform 104"/>
          <p:cNvSpPr/>
          <p:nvPr/>
        </p:nvSpPr>
        <p:spPr>
          <a:xfrm rot="0" flipH="0" flipV="0">
            <a:off x="1014666" y="5121403"/>
            <a:ext cx="263589" cy="317245"/>
          </a:xfrm>
          <a:custGeom>
            <a:pathLst>
              <a:path w="263589" h="317245">
                <a:moveTo>
                  <a:pt x="164490" y="80391"/>
                </a:moveTo>
                <a:cubicBezTo>
                  <a:pt x="223863" y="139700"/>
                  <a:pt x="256350" y="189991"/>
                  <a:pt x="262826" y="231013"/>
                </a:cubicBezTo>
                <a:cubicBezTo>
                  <a:pt x="263589" y="236092"/>
                  <a:pt x="262192" y="240284"/>
                  <a:pt x="258636" y="243713"/>
                </a:cubicBezTo>
                <a:cubicBezTo>
                  <a:pt x="236779" y="265684"/>
                  <a:pt x="214871" y="287528"/>
                  <a:pt x="192976" y="309498"/>
                </a:cubicBezTo>
                <a:cubicBezTo>
                  <a:pt x="185255" y="317245"/>
                  <a:pt x="177216" y="316991"/>
                  <a:pt x="169189" y="308991"/>
                </a:cubicBezTo>
                <a:cubicBezTo>
                  <a:pt x="164694" y="304419"/>
                  <a:pt x="163233" y="299592"/>
                  <a:pt x="164567" y="294259"/>
                </a:cubicBezTo>
                <a:cubicBezTo>
                  <a:pt x="169113" y="274828"/>
                  <a:pt x="173736" y="249935"/>
                  <a:pt x="176835" y="219456"/>
                </a:cubicBezTo>
                <a:cubicBezTo>
                  <a:pt x="181013" y="177926"/>
                  <a:pt x="180315" y="153669"/>
                  <a:pt x="173419" y="145922"/>
                </a:cubicBezTo>
                <a:cubicBezTo>
                  <a:pt x="154369" y="164972"/>
                  <a:pt x="140576" y="175894"/>
                  <a:pt x="131966" y="178688"/>
                </a:cubicBezTo>
                <a:cubicBezTo>
                  <a:pt x="113233" y="184785"/>
                  <a:pt x="92596" y="176529"/>
                  <a:pt x="69685" y="153669"/>
                </a:cubicBezTo>
                <a:cubicBezTo>
                  <a:pt x="48933" y="132841"/>
                  <a:pt x="32220" y="110744"/>
                  <a:pt x="19304" y="87122"/>
                </a:cubicBezTo>
                <a:cubicBezTo>
                  <a:pt x="1334" y="54482"/>
                  <a:pt x="0" y="30734"/>
                  <a:pt x="14618" y="16129"/>
                </a:cubicBezTo>
                <a:cubicBezTo>
                  <a:pt x="30823" y="0"/>
                  <a:pt x="56388" y="1651"/>
                  <a:pt x="90754" y="21716"/>
                </a:cubicBezTo>
                <a:cubicBezTo>
                  <a:pt x="114491" y="35560"/>
                  <a:pt x="139116" y="54991"/>
                  <a:pt x="164490" y="80391"/>
                </a:cubicBezTo>
                <a:close/>
                <a:moveTo>
                  <a:pt x="1344104" y="2439161"/>
                </a:moveTo>
                <a:moveTo>
                  <a:pt x="103734" y="78485"/>
                </a:moveTo>
                <a:cubicBezTo>
                  <a:pt x="100000" y="74676"/>
                  <a:pt x="93993" y="73279"/>
                  <a:pt x="86271" y="74167"/>
                </a:cubicBezTo>
                <a:cubicBezTo>
                  <a:pt x="79108" y="75057"/>
                  <a:pt x="73863" y="77216"/>
                  <a:pt x="70637" y="80391"/>
                </a:cubicBezTo>
                <a:cubicBezTo>
                  <a:pt x="61963" y="89026"/>
                  <a:pt x="61709" y="97535"/>
                  <a:pt x="69939" y="105791"/>
                </a:cubicBezTo>
                <a:cubicBezTo>
                  <a:pt x="74435" y="110235"/>
                  <a:pt x="82156" y="107314"/>
                  <a:pt x="92659" y="96773"/>
                </a:cubicBezTo>
                <a:cubicBezTo>
                  <a:pt x="102464" y="86994"/>
                  <a:pt x="106070" y="80772"/>
                  <a:pt x="103734" y="78485"/>
                </a:cubicBezTo>
                <a:close/>
                <a:moveTo>
                  <a:pt x="1346010" y="2439161"/>
                </a:moveTo>
              </a:path>
            </a:pathLst>
          </a:custGeom>
          <a:solidFill>
            <a:srgbClr val="C1C1C1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" name="Freeform 105"/>
          <p:cNvSpPr/>
          <p:nvPr/>
        </p:nvSpPr>
        <p:spPr>
          <a:xfrm rot="0" flipH="0" flipV="0">
            <a:off x="1186929" y="5014722"/>
            <a:ext cx="215912" cy="299466"/>
          </a:xfrm>
          <a:custGeom>
            <a:pathLst>
              <a:path w="215912" h="299466">
                <a:moveTo>
                  <a:pt x="169049" y="81407"/>
                </a:moveTo>
                <a:cubicBezTo>
                  <a:pt x="166509" y="83947"/>
                  <a:pt x="163970" y="86488"/>
                  <a:pt x="161303" y="89028"/>
                </a:cubicBezTo>
                <a:cubicBezTo>
                  <a:pt x="157620" y="92838"/>
                  <a:pt x="152667" y="94997"/>
                  <a:pt x="146698" y="95250"/>
                </a:cubicBezTo>
                <a:cubicBezTo>
                  <a:pt x="151904" y="100457"/>
                  <a:pt x="157112" y="105665"/>
                  <a:pt x="162446" y="110872"/>
                </a:cubicBezTo>
                <a:cubicBezTo>
                  <a:pt x="175526" y="123953"/>
                  <a:pt x="187337" y="141478"/>
                  <a:pt x="197879" y="163450"/>
                </a:cubicBezTo>
                <a:cubicBezTo>
                  <a:pt x="207276" y="182500"/>
                  <a:pt x="212737" y="199263"/>
                  <a:pt x="215151" y="213107"/>
                </a:cubicBezTo>
                <a:cubicBezTo>
                  <a:pt x="215912" y="218187"/>
                  <a:pt x="214515" y="222378"/>
                  <a:pt x="210832" y="226060"/>
                </a:cubicBezTo>
                <a:cubicBezTo>
                  <a:pt x="188988" y="247904"/>
                  <a:pt x="167018" y="269875"/>
                  <a:pt x="145173" y="291719"/>
                </a:cubicBezTo>
                <a:cubicBezTo>
                  <a:pt x="137426" y="299466"/>
                  <a:pt x="129426" y="299213"/>
                  <a:pt x="121298" y="291212"/>
                </a:cubicBezTo>
                <a:cubicBezTo>
                  <a:pt x="116853" y="286766"/>
                  <a:pt x="115329" y="281813"/>
                  <a:pt x="116598" y="276607"/>
                </a:cubicBezTo>
                <a:cubicBezTo>
                  <a:pt x="121171" y="256794"/>
                  <a:pt x="125362" y="229997"/>
                  <a:pt x="127267" y="195835"/>
                </a:cubicBezTo>
                <a:cubicBezTo>
                  <a:pt x="129807" y="151766"/>
                  <a:pt x="127521" y="125476"/>
                  <a:pt x="118757" y="116713"/>
                </a:cubicBezTo>
                <a:cubicBezTo>
                  <a:pt x="111646" y="109601"/>
                  <a:pt x="84976" y="104394"/>
                  <a:pt x="38798" y="99950"/>
                </a:cubicBezTo>
                <a:cubicBezTo>
                  <a:pt x="26467" y="72898"/>
                  <a:pt x="14630" y="45466"/>
                  <a:pt x="2286" y="18542"/>
                </a:cubicBezTo>
                <a:cubicBezTo>
                  <a:pt x="0" y="13590"/>
                  <a:pt x="1397" y="11431"/>
                  <a:pt x="6210" y="12066"/>
                </a:cubicBezTo>
                <a:cubicBezTo>
                  <a:pt x="26771" y="15241"/>
                  <a:pt x="40640" y="16510"/>
                  <a:pt x="47599" y="16510"/>
                </a:cubicBezTo>
                <a:cubicBezTo>
                  <a:pt x="63297" y="16638"/>
                  <a:pt x="74943" y="12700"/>
                  <a:pt x="82601" y="5081"/>
                </a:cubicBezTo>
                <a:cubicBezTo>
                  <a:pt x="84340" y="3303"/>
                  <a:pt x="85992" y="1651"/>
                  <a:pt x="87643" y="0"/>
                </a:cubicBezTo>
                <a:cubicBezTo>
                  <a:pt x="114821" y="27051"/>
                  <a:pt x="141998" y="54229"/>
                  <a:pt x="169049" y="81407"/>
                </a:cubicBezTo>
                <a:close/>
                <a:moveTo>
                  <a:pt x="1277506" y="2545842"/>
                </a:moveTo>
              </a:path>
            </a:pathLst>
          </a:custGeom>
          <a:solidFill>
            <a:srgbClr val="C1C1C1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" name="Freeform 106"/>
          <p:cNvSpPr/>
          <p:nvPr/>
        </p:nvSpPr>
        <p:spPr>
          <a:xfrm rot="0" flipH="0" flipV="0">
            <a:off x="1154518" y="4823460"/>
            <a:ext cx="282359" cy="280671"/>
          </a:xfrm>
          <a:custGeom>
            <a:pathLst>
              <a:path w="282359" h="280671">
                <a:moveTo>
                  <a:pt x="282359" y="191771"/>
                </a:moveTo>
                <a:cubicBezTo>
                  <a:pt x="278676" y="195327"/>
                  <a:pt x="275120" y="199009"/>
                  <a:pt x="271565" y="202565"/>
                </a:cubicBezTo>
                <a:cubicBezTo>
                  <a:pt x="258103" y="216028"/>
                  <a:pt x="239687" y="218568"/>
                  <a:pt x="216320" y="209931"/>
                </a:cubicBezTo>
                <a:cubicBezTo>
                  <a:pt x="225082" y="233046"/>
                  <a:pt x="221907" y="252222"/>
                  <a:pt x="207048" y="266954"/>
                </a:cubicBezTo>
                <a:cubicBezTo>
                  <a:pt x="202476" y="271653"/>
                  <a:pt x="197904" y="276099"/>
                  <a:pt x="193332" y="280671"/>
                </a:cubicBezTo>
                <a:cubicBezTo>
                  <a:pt x="166282" y="253747"/>
                  <a:pt x="139231" y="226569"/>
                  <a:pt x="112154" y="199518"/>
                </a:cubicBezTo>
                <a:cubicBezTo>
                  <a:pt x="115075" y="196597"/>
                  <a:pt x="118021" y="193675"/>
                  <a:pt x="120943" y="190754"/>
                </a:cubicBezTo>
                <a:cubicBezTo>
                  <a:pt x="130848" y="180722"/>
                  <a:pt x="134278" y="169927"/>
                  <a:pt x="130340" y="158369"/>
                </a:cubicBezTo>
                <a:cubicBezTo>
                  <a:pt x="129579" y="155703"/>
                  <a:pt x="124498" y="146812"/>
                  <a:pt x="115062" y="131827"/>
                </a:cubicBezTo>
                <a:cubicBezTo>
                  <a:pt x="109182" y="122302"/>
                  <a:pt x="108484" y="115190"/>
                  <a:pt x="113107" y="110618"/>
                </a:cubicBezTo>
                <a:cubicBezTo>
                  <a:pt x="117640" y="106046"/>
                  <a:pt x="124498" y="107062"/>
                  <a:pt x="133389" y="113412"/>
                </a:cubicBezTo>
                <a:cubicBezTo>
                  <a:pt x="147104" y="123063"/>
                  <a:pt x="155740" y="128397"/>
                  <a:pt x="159043" y="129794"/>
                </a:cubicBezTo>
                <a:cubicBezTo>
                  <a:pt x="170092" y="134112"/>
                  <a:pt x="180632" y="131065"/>
                  <a:pt x="190284" y="121412"/>
                </a:cubicBezTo>
                <a:cubicBezTo>
                  <a:pt x="193968" y="117729"/>
                  <a:pt x="197523" y="114174"/>
                  <a:pt x="201079" y="110490"/>
                </a:cubicBezTo>
                <a:cubicBezTo>
                  <a:pt x="228257" y="137669"/>
                  <a:pt x="255309" y="164719"/>
                  <a:pt x="282359" y="191771"/>
                </a:cubicBezTo>
                <a:close/>
                <a:moveTo>
                  <a:pt x="1390815" y="2737104"/>
                </a:moveTo>
                <a:moveTo>
                  <a:pt x="77216" y="4065"/>
                </a:moveTo>
                <a:cubicBezTo>
                  <a:pt x="79744" y="4319"/>
                  <a:pt x="81204" y="5843"/>
                  <a:pt x="81522" y="8637"/>
                </a:cubicBezTo>
                <a:cubicBezTo>
                  <a:pt x="83046" y="21209"/>
                  <a:pt x="84240" y="33782"/>
                  <a:pt x="85827" y="46228"/>
                </a:cubicBezTo>
                <a:cubicBezTo>
                  <a:pt x="86208" y="49150"/>
                  <a:pt x="85192" y="50419"/>
                  <a:pt x="82347" y="50038"/>
                </a:cubicBezTo>
                <a:cubicBezTo>
                  <a:pt x="70511" y="48641"/>
                  <a:pt x="58611" y="47625"/>
                  <a:pt x="46838" y="46228"/>
                </a:cubicBezTo>
                <a:cubicBezTo>
                  <a:pt x="48298" y="57785"/>
                  <a:pt x="49442" y="69469"/>
                  <a:pt x="50889" y="81153"/>
                </a:cubicBezTo>
                <a:cubicBezTo>
                  <a:pt x="51334" y="83947"/>
                  <a:pt x="50191" y="85090"/>
                  <a:pt x="47409" y="84582"/>
                </a:cubicBezTo>
                <a:cubicBezTo>
                  <a:pt x="34938" y="83185"/>
                  <a:pt x="22416" y="82043"/>
                  <a:pt x="10008" y="80519"/>
                </a:cubicBezTo>
                <a:cubicBezTo>
                  <a:pt x="7100" y="80137"/>
                  <a:pt x="5322" y="78106"/>
                  <a:pt x="4814" y="74550"/>
                </a:cubicBezTo>
                <a:cubicBezTo>
                  <a:pt x="3239" y="62865"/>
                  <a:pt x="2032" y="51054"/>
                  <a:pt x="445" y="39371"/>
                </a:cubicBezTo>
                <a:cubicBezTo>
                  <a:pt x="0" y="36069"/>
                  <a:pt x="1397" y="34672"/>
                  <a:pt x="4623" y="35179"/>
                </a:cubicBezTo>
                <a:cubicBezTo>
                  <a:pt x="16206" y="36322"/>
                  <a:pt x="27851" y="37212"/>
                  <a:pt x="39434" y="38609"/>
                </a:cubicBezTo>
                <a:cubicBezTo>
                  <a:pt x="37910" y="27306"/>
                  <a:pt x="36716" y="15875"/>
                  <a:pt x="35192" y="4572"/>
                </a:cubicBezTo>
                <a:cubicBezTo>
                  <a:pt x="34748" y="1397"/>
                  <a:pt x="36145" y="0"/>
                  <a:pt x="39370" y="381"/>
                </a:cubicBezTo>
                <a:cubicBezTo>
                  <a:pt x="51969" y="1778"/>
                  <a:pt x="64554" y="2668"/>
                  <a:pt x="77216" y="4065"/>
                </a:cubicBezTo>
                <a:close/>
                <a:moveTo>
                  <a:pt x="1578521" y="2737104"/>
                </a:moveTo>
              </a:path>
            </a:pathLst>
          </a:custGeom>
          <a:solidFill>
            <a:srgbClr val="C1C1C1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" name="Freeform 107"/>
          <p:cNvSpPr/>
          <p:nvPr/>
        </p:nvSpPr>
        <p:spPr>
          <a:xfrm rot="0" flipH="0" flipV="0">
            <a:off x="1229639" y="4633722"/>
            <a:ext cx="348082" cy="389891"/>
          </a:xfrm>
          <a:custGeom>
            <a:pathLst>
              <a:path w="348082" h="389891">
                <a:moveTo>
                  <a:pt x="348082" y="240666"/>
                </a:moveTo>
                <a:cubicBezTo>
                  <a:pt x="344399" y="244222"/>
                  <a:pt x="340716" y="247904"/>
                  <a:pt x="337033" y="251588"/>
                </a:cubicBezTo>
                <a:cubicBezTo>
                  <a:pt x="328269" y="260350"/>
                  <a:pt x="314046" y="265938"/>
                  <a:pt x="294614" y="267590"/>
                </a:cubicBezTo>
                <a:cubicBezTo>
                  <a:pt x="277724" y="268860"/>
                  <a:pt x="260960" y="268097"/>
                  <a:pt x="243941" y="264034"/>
                </a:cubicBezTo>
                <a:cubicBezTo>
                  <a:pt x="254228" y="286385"/>
                  <a:pt x="255752" y="306832"/>
                  <a:pt x="249530" y="325247"/>
                </a:cubicBezTo>
                <a:cubicBezTo>
                  <a:pt x="244958" y="339344"/>
                  <a:pt x="233655" y="354966"/>
                  <a:pt x="216383" y="372365"/>
                </a:cubicBezTo>
                <a:cubicBezTo>
                  <a:pt x="210413" y="378207"/>
                  <a:pt x="204572" y="384048"/>
                  <a:pt x="198857" y="389891"/>
                </a:cubicBezTo>
                <a:cubicBezTo>
                  <a:pt x="171805" y="362840"/>
                  <a:pt x="144755" y="335788"/>
                  <a:pt x="117577" y="308738"/>
                </a:cubicBezTo>
                <a:cubicBezTo>
                  <a:pt x="123672" y="302641"/>
                  <a:pt x="129769" y="296545"/>
                  <a:pt x="135864" y="290450"/>
                </a:cubicBezTo>
                <a:cubicBezTo>
                  <a:pt x="150597" y="275591"/>
                  <a:pt x="159868" y="264415"/>
                  <a:pt x="163297" y="256922"/>
                </a:cubicBezTo>
                <a:cubicBezTo>
                  <a:pt x="164821" y="253619"/>
                  <a:pt x="164694" y="251207"/>
                  <a:pt x="162916" y="249428"/>
                </a:cubicBezTo>
                <a:cubicBezTo>
                  <a:pt x="161646" y="248159"/>
                  <a:pt x="158852" y="247142"/>
                  <a:pt x="154788" y="246126"/>
                </a:cubicBezTo>
                <a:cubicBezTo>
                  <a:pt x="145136" y="243967"/>
                  <a:pt x="111099" y="239522"/>
                  <a:pt x="52933" y="230887"/>
                </a:cubicBezTo>
                <a:cubicBezTo>
                  <a:pt x="36271" y="209169"/>
                  <a:pt x="19748" y="187325"/>
                  <a:pt x="3111" y="165609"/>
                </a:cubicBezTo>
                <a:cubicBezTo>
                  <a:pt x="762" y="162434"/>
                  <a:pt x="0" y="159640"/>
                  <a:pt x="952" y="157353"/>
                </a:cubicBezTo>
                <a:cubicBezTo>
                  <a:pt x="21399" y="105665"/>
                  <a:pt x="43027" y="54484"/>
                  <a:pt x="63474" y="2922"/>
                </a:cubicBezTo>
                <a:cubicBezTo>
                  <a:pt x="63983" y="1397"/>
                  <a:pt x="64363" y="509"/>
                  <a:pt x="64999" y="254"/>
                </a:cubicBezTo>
                <a:cubicBezTo>
                  <a:pt x="65633" y="0"/>
                  <a:pt x="66777" y="1270"/>
                  <a:pt x="69444" y="4065"/>
                </a:cubicBezTo>
                <a:cubicBezTo>
                  <a:pt x="87477" y="25400"/>
                  <a:pt x="105511" y="46610"/>
                  <a:pt x="123672" y="67819"/>
                </a:cubicBezTo>
                <a:cubicBezTo>
                  <a:pt x="125832" y="70359"/>
                  <a:pt x="126847" y="71882"/>
                  <a:pt x="127228" y="72517"/>
                </a:cubicBezTo>
                <a:cubicBezTo>
                  <a:pt x="127736" y="73915"/>
                  <a:pt x="127483" y="75566"/>
                  <a:pt x="126594" y="77851"/>
                </a:cubicBezTo>
                <a:cubicBezTo>
                  <a:pt x="114910" y="108332"/>
                  <a:pt x="102463" y="138685"/>
                  <a:pt x="90780" y="169165"/>
                </a:cubicBezTo>
                <a:cubicBezTo>
                  <a:pt x="152755" y="181610"/>
                  <a:pt x="187427" y="187325"/>
                  <a:pt x="194285" y="187960"/>
                </a:cubicBezTo>
                <a:cubicBezTo>
                  <a:pt x="221082" y="190754"/>
                  <a:pt x="240386" y="185928"/>
                  <a:pt x="252197" y="174117"/>
                </a:cubicBezTo>
                <a:cubicBezTo>
                  <a:pt x="257022" y="169291"/>
                  <a:pt x="261975" y="164338"/>
                  <a:pt x="266802" y="159513"/>
                </a:cubicBezTo>
                <a:cubicBezTo>
                  <a:pt x="293980" y="186563"/>
                  <a:pt x="321030" y="213615"/>
                  <a:pt x="348082" y="240666"/>
                </a:cubicBezTo>
                <a:close/>
                <a:moveTo>
                  <a:pt x="1456537" y="2926842"/>
                </a:moveTo>
              </a:path>
            </a:pathLst>
          </a:custGeom>
          <a:solidFill>
            <a:srgbClr val="C1C1C1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" name="Freeform 108"/>
          <p:cNvSpPr/>
          <p:nvPr/>
        </p:nvSpPr>
        <p:spPr>
          <a:xfrm rot="0" flipH="0" flipV="0">
            <a:off x="1347216" y="4557522"/>
            <a:ext cx="262636" cy="325247"/>
          </a:xfrm>
          <a:custGeom>
            <a:pathLst>
              <a:path w="262636" h="325247">
                <a:moveTo>
                  <a:pt x="96011" y="43942"/>
                </a:moveTo>
                <a:cubicBezTo>
                  <a:pt x="100203" y="46101"/>
                  <a:pt x="103378" y="47879"/>
                  <a:pt x="105283" y="49785"/>
                </a:cubicBezTo>
                <a:cubicBezTo>
                  <a:pt x="108076" y="52578"/>
                  <a:pt x="107822" y="55245"/>
                  <a:pt x="105156" y="57913"/>
                </a:cubicBezTo>
                <a:cubicBezTo>
                  <a:pt x="102742" y="60198"/>
                  <a:pt x="98044" y="62992"/>
                  <a:pt x="90805" y="66167"/>
                </a:cubicBezTo>
                <a:cubicBezTo>
                  <a:pt x="128650" y="101982"/>
                  <a:pt x="166623" y="137541"/>
                  <a:pt x="204597" y="173228"/>
                </a:cubicBezTo>
                <a:cubicBezTo>
                  <a:pt x="235711" y="202438"/>
                  <a:pt x="253619" y="229490"/>
                  <a:pt x="258698" y="254254"/>
                </a:cubicBezTo>
                <a:cubicBezTo>
                  <a:pt x="262636" y="273432"/>
                  <a:pt x="258317" y="288925"/>
                  <a:pt x="246506" y="300863"/>
                </a:cubicBezTo>
                <a:cubicBezTo>
                  <a:pt x="238251" y="308991"/>
                  <a:pt x="230250" y="317119"/>
                  <a:pt x="221995" y="325247"/>
                </a:cubicBezTo>
                <a:cubicBezTo>
                  <a:pt x="195072" y="298197"/>
                  <a:pt x="167894" y="271145"/>
                  <a:pt x="140842" y="244094"/>
                </a:cubicBezTo>
                <a:cubicBezTo>
                  <a:pt x="143509" y="241300"/>
                  <a:pt x="146303" y="238634"/>
                  <a:pt x="148970" y="235966"/>
                </a:cubicBezTo>
                <a:cubicBezTo>
                  <a:pt x="156209" y="228728"/>
                  <a:pt x="160528" y="223394"/>
                  <a:pt x="162051" y="219329"/>
                </a:cubicBezTo>
                <a:cubicBezTo>
                  <a:pt x="164592" y="212725"/>
                  <a:pt x="162814" y="206375"/>
                  <a:pt x="156591" y="200153"/>
                </a:cubicBezTo>
                <a:cubicBezTo>
                  <a:pt x="146684" y="190247"/>
                  <a:pt x="126492" y="173991"/>
                  <a:pt x="95758" y="151003"/>
                </a:cubicBezTo>
                <a:cubicBezTo>
                  <a:pt x="62992" y="126492"/>
                  <a:pt x="32639" y="105791"/>
                  <a:pt x="5080" y="87757"/>
                </a:cubicBezTo>
                <a:cubicBezTo>
                  <a:pt x="3301" y="62866"/>
                  <a:pt x="2412" y="37847"/>
                  <a:pt x="634" y="12954"/>
                </a:cubicBezTo>
                <a:cubicBezTo>
                  <a:pt x="0" y="5969"/>
                  <a:pt x="381" y="2032"/>
                  <a:pt x="1270" y="1144"/>
                </a:cubicBezTo>
                <a:cubicBezTo>
                  <a:pt x="2412" y="0"/>
                  <a:pt x="6603" y="1016"/>
                  <a:pt x="14097" y="4700"/>
                </a:cubicBezTo>
                <a:cubicBezTo>
                  <a:pt x="41275" y="17907"/>
                  <a:pt x="68706" y="30607"/>
                  <a:pt x="96011" y="43942"/>
                </a:cubicBezTo>
                <a:close/>
                <a:moveTo>
                  <a:pt x="1611884" y="3003042"/>
                </a:moveTo>
              </a:path>
            </a:pathLst>
          </a:custGeom>
          <a:solidFill>
            <a:srgbClr val="C1C1C1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" name="Freeform 109"/>
          <p:cNvSpPr/>
          <p:nvPr/>
        </p:nvSpPr>
        <p:spPr>
          <a:xfrm rot="0" flipH="0" flipV="0">
            <a:off x="1443227" y="4469131"/>
            <a:ext cx="260605" cy="287908"/>
          </a:xfrm>
          <a:custGeom>
            <a:pathLst>
              <a:path w="260605" h="287908">
                <a:moveTo>
                  <a:pt x="186564" y="166369"/>
                </a:moveTo>
                <a:cubicBezTo>
                  <a:pt x="197105" y="176910"/>
                  <a:pt x="209043" y="191516"/>
                  <a:pt x="222631" y="210057"/>
                </a:cubicBezTo>
                <a:cubicBezTo>
                  <a:pt x="236983" y="229742"/>
                  <a:pt x="246762" y="245363"/>
                  <a:pt x="252349" y="257301"/>
                </a:cubicBezTo>
                <a:cubicBezTo>
                  <a:pt x="259208" y="271653"/>
                  <a:pt x="260605" y="280542"/>
                  <a:pt x="257175" y="284098"/>
                </a:cubicBezTo>
                <a:cubicBezTo>
                  <a:pt x="253365" y="287908"/>
                  <a:pt x="243587" y="284733"/>
                  <a:pt x="228346" y="274573"/>
                </a:cubicBezTo>
                <a:cubicBezTo>
                  <a:pt x="206502" y="260223"/>
                  <a:pt x="136017" y="206629"/>
                  <a:pt x="17653" y="112776"/>
                </a:cubicBezTo>
                <a:cubicBezTo>
                  <a:pt x="11811" y="79120"/>
                  <a:pt x="6986" y="45211"/>
                  <a:pt x="1144" y="11557"/>
                </a:cubicBezTo>
                <a:cubicBezTo>
                  <a:pt x="0" y="5079"/>
                  <a:pt x="0" y="1651"/>
                  <a:pt x="889" y="761"/>
                </a:cubicBezTo>
                <a:cubicBezTo>
                  <a:pt x="1525" y="0"/>
                  <a:pt x="3937" y="888"/>
                  <a:pt x="7875" y="3682"/>
                </a:cubicBezTo>
                <a:cubicBezTo>
                  <a:pt x="35687" y="23494"/>
                  <a:pt x="66548" y="49148"/>
                  <a:pt x="100458" y="81153"/>
                </a:cubicBezTo>
                <a:cubicBezTo>
                  <a:pt x="110745" y="90932"/>
                  <a:pt x="139447" y="119253"/>
                  <a:pt x="186564" y="166369"/>
                </a:cubicBezTo>
                <a:close/>
                <a:moveTo>
                  <a:pt x="1481837" y="3091433"/>
                </a:moveTo>
              </a:path>
            </a:pathLst>
          </a:custGeom>
          <a:solidFill>
            <a:srgbClr val="C1C1C1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" name="Freeform 110"/>
          <p:cNvSpPr/>
          <p:nvPr/>
        </p:nvSpPr>
        <p:spPr>
          <a:xfrm rot="0" flipH="0" flipV="0">
            <a:off x="1738629" y="4361942"/>
            <a:ext cx="308484" cy="350012"/>
          </a:xfrm>
          <a:custGeom>
            <a:pathLst>
              <a:path w="308484" h="350012">
                <a:moveTo>
                  <a:pt x="270129" y="81408"/>
                </a:moveTo>
                <a:cubicBezTo>
                  <a:pt x="267209" y="84328"/>
                  <a:pt x="264288" y="87122"/>
                  <a:pt x="261366" y="90043"/>
                </a:cubicBezTo>
                <a:cubicBezTo>
                  <a:pt x="258446" y="93092"/>
                  <a:pt x="252222" y="93727"/>
                  <a:pt x="242697" y="91695"/>
                </a:cubicBezTo>
                <a:cubicBezTo>
                  <a:pt x="230506" y="89027"/>
                  <a:pt x="220346" y="89155"/>
                  <a:pt x="211710" y="90805"/>
                </a:cubicBezTo>
                <a:cubicBezTo>
                  <a:pt x="196723" y="93980"/>
                  <a:pt x="181610" y="103378"/>
                  <a:pt x="166116" y="118872"/>
                </a:cubicBezTo>
                <a:cubicBezTo>
                  <a:pt x="157100" y="127890"/>
                  <a:pt x="150876" y="136525"/>
                  <a:pt x="147828" y="145034"/>
                </a:cubicBezTo>
                <a:cubicBezTo>
                  <a:pt x="146050" y="150115"/>
                  <a:pt x="145669" y="153290"/>
                  <a:pt x="147321" y="154814"/>
                </a:cubicBezTo>
                <a:cubicBezTo>
                  <a:pt x="150241" y="157734"/>
                  <a:pt x="156972" y="153797"/>
                  <a:pt x="167387" y="143256"/>
                </a:cubicBezTo>
                <a:cubicBezTo>
                  <a:pt x="184531" y="126112"/>
                  <a:pt x="197613" y="115571"/>
                  <a:pt x="206248" y="111761"/>
                </a:cubicBezTo>
                <a:cubicBezTo>
                  <a:pt x="223775" y="103887"/>
                  <a:pt x="240793" y="107824"/>
                  <a:pt x="257303" y="124333"/>
                </a:cubicBezTo>
                <a:cubicBezTo>
                  <a:pt x="308484" y="175387"/>
                  <a:pt x="301498" y="233553"/>
                  <a:pt x="236475" y="298705"/>
                </a:cubicBezTo>
                <a:cubicBezTo>
                  <a:pt x="199391" y="335789"/>
                  <a:pt x="162815" y="350012"/>
                  <a:pt x="127000" y="340487"/>
                </a:cubicBezTo>
                <a:cubicBezTo>
                  <a:pt x="106300" y="334899"/>
                  <a:pt x="84201" y="320675"/>
                  <a:pt x="60579" y="297053"/>
                </a:cubicBezTo>
                <a:cubicBezTo>
                  <a:pt x="44323" y="280797"/>
                  <a:pt x="30100" y="260986"/>
                  <a:pt x="17272" y="237999"/>
                </a:cubicBezTo>
                <a:cubicBezTo>
                  <a:pt x="3684" y="213615"/>
                  <a:pt x="0" y="198374"/>
                  <a:pt x="5969" y="192533"/>
                </a:cubicBezTo>
                <a:cubicBezTo>
                  <a:pt x="13335" y="185040"/>
                  <a:pt x="22353" y="186818"/>
                  <a:pt x="32894" y="197358"/>
                </a:cubicBezTo>
                <a:cubicBezTo>
                  <a:pt x="36703" y="201168"/>
                  <a:pt x="41529" y="206883"/>
                  <a:pt x="47879" y="214884"/>
                </a:cubicBezTo>
                <a:cubicBezTo>
                  <a:pt x="54103" y="223012"/>
                  <a:pt x="59056" y="228727"/>
                  <a:pt x="62866" y="232537"/>
                </a:cubicBezTo>
                <a:cubicBezTo>
                  <a:pt x="96647" y="266446"/>
                  <a:pt x="136653" y="260477"/>
                  <a:pt x="182626" y="214377"/>
                </a:cubicBezTo>
                <a:cubicBezTo>
                  <a:pt x="207010" y="190120"/>
                  <a:pt x="224028" y="169546"/>
                  <a:pt x="233681" y="152655"/>
                </a:cubicBezTo>
                <a:cubicBezTo>
                  <a:pt x="237363" y="146431"/>
                  <a:pt x="237998" y="142240"/>
                  <a:pt x="235966" y="140336"/>
                </a:cubicBezTo>
                <a:cubicBezTo>
                  <a:pt x="233935" y="138303"/>
                  <a:pt x="230506" y="139700"/>
                  <a:pt x="225044" y="144018"/>
                </a:cubicBezTo>
                <a:cubicBezTo>
                  <a:pt x="215773" y="151512"/>
                  <a:pt x="206756" y="159767"/>
                  <a:pt x="197613" y="168911"/>
                </a:cubicBezTo>
                <a:cubicBezTo>
                  <a:pt x="183769" y="182753"/>
                  <a:pt x="173228" y="191390"/>
                  <a:pt x="165354" y="194437"/>
                </a:cubicBezTo>
                <a:cubicBezTo>
                  <a:pt x="152400" y="199645"/>
                  <a:pt x="140209" y="196343"/>
                  <a:pt x="128525" y="184786"/>
                </a:cubicBezTo>
                <a:cubicBezTo>
                  <a:pt x="104013" y="160274"/>
                  <a:pt x="100585" y="129287"/>
                  <a:pt x="117475" y="91314"/>
                </a:cubicBezTo>
                <a:cubicBezTo>
                  <a:pt x="128271" y="66930"/>
                  <a:pt x="146304" y="42292"/>
                  <a:pt x="171197" y="17527"/>
                </a:cubicBezTo>
                <a:cubicBezTo>
                  <a:pt x="177038" y="11684"/>
                  <a:pt x="182881" y="5843"/>
                  <a:pt x="188722" y="0"/>
                </a:cubicBezTo>
                <a:cubicBezTo>
                  <a:pt x="215900" y="27178"/>
                  <a:pt x="242951" y="54356"/>
                  <a:pt x="270129" y="81408"/>
                </a:cubicBezTo>
                <a:close/>
                <a:moveTo>
                  <a:pt x="1378585" y="3198622"/>
                </a:moveTo>
              </a:path>
            </a:pathLst>
          </a:custGeom>
          <a:solidFill>
            <a:srgbClr val="C1C1C1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" name="Freeform 111"/>
          <p:cNvSpPr/>
          <p:nvPr/>
        </p:nvSpPr>
        <p:spPr>
          <a:xfrm rot="0" flipH="0" flipV="0">
            <a:off x="1843277" y="4195445"/>
            <a:ext cx="269621" cy="256159"/>
          </a:xfrm>
          <a:custGeom>
            <a:pathLst>
              <a:path w="269621" h="256159">
                <a:moveTo>
                  <a:pt x="228093" y="51435"/>
                </a:moveTo>
                <a:cubicBezTo>
                  <a:pt x="240284" y="63500"/>
                  <a:pt x="250318" y="79884"/>
                  <a:pt x="258953" y="100458"/>
                </a:cubicBezTo>
                <a:cubicBezTo>
                  <a:pt x="269621" y="125984"/>
                  <a:pt x="269114" y="144146"/>
                  <a:pt x="258192" y="155068"/>
                </a:cubicBezTo>
                <a:cubicBezTo>
                  <a:pt x="250318" y="162942"/>
                  <a:pt x="229490" y="168530"/>
                  <a:pt x="195834" y="170689"/>
                </a:cubicBezTo>
                <a:cubicBezTo>
                  <a:pt x="198374" y="199518"/>
                  <a:pt x="193675" y="219584"/>
                  <a:pt x="182373" y="230887"/>
                </a:cubicBezTo>
                <a:cubicBezTo>
                  <a:pt x="173990" y="239396"/>
                  <a:pt x="165608" y="247777"/>
                  <a:pt x="157227" y="256159"/>
                </a:cubicBezTo>
                <a:cubicBezTo>
                  <a:pt x="130175" y="228981"/>
                  <a:pt x="102998" y="201930"/>
                  <a:pt x="75820" y="174752"/>
                </a:cubicBezTo>
                <a:cubicBezTo>
                  <a:pt x="81280" y="169292"/>
                  <a:pt x="86742" y="163830"/>
                  <a:pt x="92202" y="158369"/>
                </a:cubicBezTo>
                <a:cubicBezTo>
                  <a:pt x="85599" y="155956"/>
                  <a:pt x="79502" y="151765"/>
                  <a:pt x="73280" y="145543"/>
                </a:cubicBezTo>
                <a:cubicBezTo>
                  <a:pt x="57405" y="129794"/>
                  <a:pt x="51562" y="114681"/>
                  <a:pt x="55118" y="100204"/>
                </a:cubicBezTo>
                <a:cubicBezTo>
                  <a:pt x="50165" y="100711"/>
                  <a:pt x="45086" y="101347"/>
                  <a:pt x="40005" y="101728"/>
                </a:cubicBezTo>
                <a:cubicBezTo>
                  <a:pt x="28068" y="77471"/>
                  <a:pt x="16637" y="52960"/>
                  <a:pt x="4573" y="28703"/>
                </a:cubicBezTo>
                <a:cubicBezTo>
                  <a:pt x="762" y="20829"/>
                  <a:pt x="0" y="15494"/>
                  <a:pt x="2414" y="13081"/>
                </a:cubicBezTo>
                <a:cubicBezTo>
                  <a:pt x="3683" y="11811"/>
                  <a:pt x="8128" y="10541"/>
                  <a:pt x="15495" y="9272"/>
                </a:cubicBezTo>
                <a:cubicBezTo>
                  <a:pt x="58928" y="2414"/>
                  <a:pt x="94996" y="0"/>
                  <a:pt x="123699" y="3429"/>
                </a:cubicBezTo>
                <a:cubicBezTo>
                  <a:pt x="166371" y="8764"/>
                  <a:pt x="201168" y="24385"/>
                  <a:pt x="228093" y="51435"/>
                </a:cubicBezTo>
                <a:close/>
                <a:moveTo>
                  <a:pt x="1470407" y="3365119"/>
                </a:moveTo>
                <a:moveTo>
                  <a:pt x="208027" y="85344"/>
                </a:moveTo>
                <a:cubicBezTo>
                  <a:pt x="200025" y="77343"/>
                  <a:pt x="183389" y="74296"/>
                  <a:pt x="157989" y="75439"/>
                </a:cubicBezTo>
                <a:cubicBezTo>
                  <a:pt x="159131" y="76454"/>
                  <a:pt x="160274" y="77724"/>
                  <a:pt x="161545" y="78994"/>
                </a:cubicBezTo>
                <a:cubicBezTo>
                  <a:pt x="173355" y="90805"/>
                  <a:pt x="178308" y="101854"/>
                  <a:pt x="176530" y="112649"/>
                </a:cubicBezTo>
                <a:cubicBezTo>
                  <a:pt x="181737" y="112904"/>
                  <a:pt x="188215" y="112015"/>
                  <a:pt x="196596" y="110617"/>
                </a:cubicBezTo>
                <a:cubicBezTo>
                  <a:pt x="205995" y="108840"/>
                  <a:pt x="211837" y="106680"/>
                  <a:pt x="214123" y="104394"/>
                </a:cubicBezTo>
                <a:cubicBezTo>
                  <a:pt x="218568" y="99949"/>
                  <a:pt x="216536" y="93854"/>
                  <a:pt x="208027" y="85344"/>
                </a:cubicBezTo>
                <a:close/>
                <a:moveTo>
                  <a:pt x="1436498" y="3365119"/>
                </a:moveTo>
                <a:moveTo>
                  <a:pt x="131192" y="90805"/>
                </a:moveTo>
                <a:cubicBezTo>
                  <a:pt x="127000" y="86741"/>
                  <a:pt x="121667" y="84583"/>
                  <a:pt x="115062" y="84329"/>
                </a:cubicBezTo>
                <a:cubicBezTo>
                  <a:pt x="108712" y="84329"/>
                  <a:pt x="103759" y="86106"/>
                  <a:pt x="100458" y="89281"/>
                </a:cubicBezTo>
                <a:cubicBezTo>
                  <a:pt x="96902" y="92837"/>
                  <a:pt x="94489" y="97664"/>
                  <a:pt x="93473" y="104141"/>
                </a:cubicBezTo>
                <a:cubicBezTo>
                  <a:pt x="92330" y="111506"/>
                  <a:pt x="93599" y="117221"/>
                  <a:pt x="97664" y="121286"/>
                </a:cubicBezTo>
                <a:cubicBezTo>
                  <a:pt x="101093" y="124715"/>
                  <a:pt x="106934" y="125730"/>
                  <a:pt x="115443" y="124715"/>
                </a:cubicBezTo>
                <a:cubicBezTo>
                  <a:pt x="123190" y="123952"/>
                  <a:pt x="128652" y="121921"/>
                  <a:pt x="131573" y="118999"/>
                </a:cubicBezTo>
                <a:cubicBezTo>
                  <a:pt x="134493" y="116078"/>
                  <a:pt x="136271" y="111506"/>
                  <a:pt x="136399" y="105284"/>
                </a:cubicBezTo>
                <a:cubicBezTo>
                  <a:pt x="136271" y="99187"/>
                  <a:pt x="134748" y="94361"/>
                  <a:pt x="131192" y="90805"/>
                </a:cubicBezTo>
                <a:close/>
                <a:moveTo>
                  <a:pt x="1431037" y="3365119"/>
                </a:moveTo>
              </a:path>
            </a:pathLst>
          </a:custGeom>
          <a:solidFill>
            <a:srgbClr val="C1C1C1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" name="Freeform 112"/>
          <p:cNvSpPr/>
          <p:nvPr/>
        </p:nvSpPr>
        <p:spPr>
          <a:xfrm rot="0" flipH="0" flipV="0">
            <a:off x="1932939" y="3979418"/>
            <a:ext cx="260731" cy="287782"/>
          </a:xfrm>
          <a:custGeom>
            <a:pathLst>
              <a:path w="260731" h="287782">
                <a:moveTo>
                  <a:pt x="186563" y="166370"/>
                </a:moveTo>
                <a:cubicBezTo>
                  <a:pt x="197105" y="177038"/>
                  <a:pt x="209169" y="191517"/>
                  <a:pt x="222759" y="210058"/>
                </a:cubicBezTo>
                <a:cubicBezTo>
                  <a:pt x="237109" y="229743"/>
                  <a:pt x="246888" y="245237"/>
                  <a:pt x="252477" y="257175"/>
                </a:cubicBezTo>
                <a:cubicBezTo>
                  <a:pt x="259208" y="271654"/>
                  <a:pt x="260731" y="280543"/>
                  <a:pt x="257175" y="284100"/>
                </a:cubicBezTo>
                <a:cubicBezTo>
                  <a:pt x="253365" y="287782"/>
                  <a:pt x="243713" y="284607"/>
                  <a:pt x="228346" y="274448"/>
                </a:cubicBezTo>
                <a:cubicBezTo>
                  <a:pt x="206630" y="260224"/>
                  <a:pt x="136144" y="206502"/>
                  <a:pt x="17781" y="112776"/>
                </a:cubicBezTo>
                <a:cubicBezTo>
                  <a:pt x="11812" y="78994"/>
                  <a:pt x="6986" y="45212"/>
                  <a:pt x="1143" y="11431"/>
                </a:cubicBezTo>
                <a:cubicBezTo>
                  <a:pt x="128" y="5081"/>
                  <a:pt x="0" y="1651"/>
                  <a:pt x="890" y="636"/>
                </a:cubicBezTo>
                <a:cubicBezTo>
                  <a:pt x="1652" y="0"/>
                  <a:pt x="3937" y="762"/>
                  <a:pt x="7875" y="3683"/>
                </a:cubicBezTo>
                <a:cubicBezTo>
                  <a:pt x="35687" y="23495"/>
                  <a:pt x="66675" y="49150"/>
                  <a:pt x="100458" y="81026"/>
                </a:cubicBezTo>
                <a:cubicBezTo>
                  <a:pt x="110744" y="90806"/>
                  <a:pt x="139446" y="119381"/>
                  <a:pt x="186563" y="166370"/>
                </a:cubicBezTo>
                <a:close/>
                <a:moveTo>
                  <a:pt x="1481837" y="3581146"/>
                </a:moveTo>
              </a:path>
            </a:pathLst>
          </a:custGeom>
          <a:solidFill>
            <a:srgbClr val="C1C1C1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" name="Freeform 113"/>
          <p:cNvSpPr/>
          <p:nvPr/>
        </p:nvSpPr>
        <p:spPr>
          <a:xfrm rot="0" flipH="0" flipV="0">
            <a:off x="2136013" y="3995929"/>
            <a:ext cx="263651" cy="321309"/>
          </a:xfrm>
          <a:custGeom>
            <a:pathLst>
              <a:path w="263651" h="321309">
                <a:moveTo>
                  <a:pt x="213867" y="106299"/>
                </a:moveTo>
                <a:cubicBezTo>
                  <a:pt x="208788" y="111251"/>
                  <a:pt x="203835" y="116332"/>
                  <a:pt x="198754" y="121284"/>
                </a:cubicBezTo>
                <a:cubicBezTo>
                  <a:pt x="236473" y="163576"/>
                  <a:pt x="257301" y="201802"/>
                  <a:pt x="263016" y="235331"/>
                </a:cubicBezTo>
                <a:cubicBezTo>
                  <a:pt x="263651" y="240157"/>
                  <a:pt x="262128" y="244347"/>
                  <a:pt x="258698" y="247903"/>
                </a:cubicBezTo>
                <a:cubicBezTo>
                  <a:pt x="236854" y="269747"/>
                  <a:pt x="214884" y="291719"/>
                  <a:pt x="192913" y="313690"/>
                </a:cubicBezTo>
                <a:cubicBezTo>
                  <a:pt x="185292" y="321309"/>
                  <a:pt x="177291" y="321056"/>
                  <a:pt x="169163" y="313055"/>
                </a:cubicBezTo>
                <a:cubicBezTo>
                  <a:pt x="164719" y="308609"/>
                  <a:pt x="163194" y="303783"/>
                  <a:pt x="164464" y="298322"/>
                </a:cubicBezTo>
                <a:cubicBezTo>
                  <a:pt x="169163" y="278891"/>
                  <a:pt x="173735" y="254126"/>
                  <a:pt x="176910" y="223520"/>
                </a:cubicBezTo>
                <a:cubicBezTo>
                  <a:pt x="180975" y="182118"/>
                  <a:pt x="180339" y="157733"/>
                  <a:pt x="173354" y="149987"/>
                </a:cubicBezTo>
                <a:cubicBezTo>
                  <a:pt x="154559" y="168909"/>
                  <a:pt x="140716" y="179958"/>
                  <a:pt x="132079" y="182626"/>
                </a:cubicBezTo>
                <a:cubicBezTo>
                  <a:pt x="113410" y="188721"/>
                  <a:pt x="92582" y="180720"/>
                  <a:pt x="69595" y="157860"/>
                </a:cubicBezTo>
                <a:cubicBezTo>
                  <a:pt x="48894" y="137032"/>
                  <a:pt x="32257" y="114807"/>
                  <a:pt x="19304" y="91185"/>
                </a:cubicBezTo>
                <a:cubicBezTo>
                  <a:pt x="1397" y="58674"/>
                  <a:pt x="0" y="34925"/>
                  <a:pt x="14604" y="20320"/>
                </a:cubicBezTo>
                <a:cubicBezTo>
                  <a:pt x="34925" y="0"/>
                  <a:pt x="68834" y="6857"/>
                  <a:pt x="116078" y="41656"/>
                </a:cubicBezTo>
                <a:cubicBezTo>
                  <a:pt x="121538" y="36068"/>
                  <a:pt x="127126" y="30607"/>
                  <a:pt x="132588" y="25145"/>
                </a:cubicBezTo>
                <a:cubicBezTo>
                  <a:pt x="159766" y="52196"/>
                  <a:pt x="186816" y="79247"/>
                  <a:pt x="213867" y="106299"/>
                </a:cubicBezTo>
                <a:close/>
                <a:moveTo>
                  <a:pt x="1322323" y="3564635"/>
                </a:moveTo>
                <a:moveTo>
                  <a:pt x="103759" y="84074"/>
                </a:moveTo>
                <a:cubicBezTo>
                  <a:pt x="100076" y="80264"/>
                  <a:pt x="93979" y="78739"/>
                  <a:pt x="86232" y="79628"/>
                </a:cubicBezTo>
                <a:cubicBezTo>
                  <a:pt x="78994" y="80518"/>
                  <a:pt x="73913" y="82422"/>
                  <a:pt x="70612" y="85597"/>
                </a:cubicBezTo>
                <a:cubicBezTo>
                  <a:pt x="62103" y="94233"/>
                  <a:pt x="61848" y="102743"/>
                  <a:pt x="70104" y="110870"/>
                </a:cubicBezTo>
                <a:cubicBezTo>
                  <a:pt x="74548" y="115443"/>
                  <a:pt x="82295" y="112268"/>
                  <a:pt x="92710" y="101853"/>
                </a:cubicBezTo>
                <a:cubicBezTo>
                  <a:pt x="102362" y="92201"/>
                  <a:pt x="106044" y="86232"/>
                  <a:pt x="103759" y="84074"/>
                </a:cubicBezTo>
                <a:close/>
                <a:moveTo>
                  <a:pt x="1344548" y="3564635"/>
                </a:moveTo>
              </a:path>
            </a:pathLst>
          </a:custGeom>
          <a:solidFill>
            <a:srgbClr val="C1C1C1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" name="Freeform 114"/>
          <p:cNvSpPr/>
          <p:nvPr/>
        </p:nvSpPr>
        <p:spPr>
          <a:xfrm rot="0" flipH="0" flipV="0">
            <a:off x="2142870" y="3723005"/>
            <a:ext cx="247778" cy="387350"/>
          </a:xfrm>
          <a:custGeom>
            <a:pathLst>
              <a:path w="247778" h="387350">
                <a:moveTo>
                  <a:pt x="64897" y="0"/>
                </a:moveTo>
                <a:cubicBezTo>
                  <a:pt x="69850" y="6096"/>
                  <a:pt x="74803" y="12319"/>
                  <a:pt x="79756" y="18415"/>
                </a:cubicBezTo>
                <a:cubicBezTo>
                  <a:pt x="59056" y="69215"/>
                  <a:pt x="37338" y="119762"/>
                  <a:pt x="16637" y="170688"/>
                </a:cubicBezTo>
                <a:cubicBezTo>
                  <a:pt x="11050" y="163323"/>
                  <a:pt x="5588" y="155830"/>
                  <a:pt x="0" y="148463"/>
                </a:cubicBezTo>
                <a:cubicBezTo>
                  <a:pt x="21337" y="98933"/>
                  <a:pt x="43562" y="49657"/>
                  <a:pt x="64897" y="0"/>
                </a:cubicBezTo>
                <a:close/>
                <a:moveTo>
                  <a:pt x="1694689" y="3837559"/>
                </a:moveTo>
                <a:moveTo>
                  <a:pt x="95505" y="35180"/>
                </a:moveTo>
                <a:cubicBezTo>
                  <a:pt x="110872" y="52451"/>
                  <a:pt x="126112" y="69724"/>
                  <a:pt x="141478" y="86995"/>
                </a:cubicBezTo>
                <a:cubicBezTo>
                  <a:pt x="143765" y="89663"/>
                  <a:pt x="144907" y="91440"/>
                  <a:pt x="145288" y="92075"/>
                </a:cubicBezTo>
                <a:cubicBezTo>
                  <a:pt x="145797" y="93219"/>
                  <a:pt x="145543" y="94996"/>
                  <a:pt x="144527" y="97029"/>
                </a:cubicBezTo>
                <a:cubicBezTo>
                  <a:pt x="132715" y="122048"/>
                  <a:pt x="120397" y="146813"/>
                  <a:pt x="108585" y="171577"/>
                </a:cubicBezTo>
                <a:cubicBezTo>
                  <a:pt x="144527" y="179325"/>
                  <a:pt x="174499" y="194564"/>
                  <a:pt x="197866" y="218059"/>
                </a:cubicBezTo>
                <a:cubicBezTo>
                  <a:pt x="232537" y="252731"/>
                  <a:pt x="247778" y="285877"/>
                  <a:pt x="244475" y="317881"/>
                </a:cubicBezTo>
                <a:cubicBezTo>
                  <a:pt x="242571" y="336043"/>
                  <a:pt x="234697" y="351537"/>
                  <a:pt x="221488" y="364618"/>
                </a:cubicBezTo>
                <a:cubicBezTo>
                  <a:pt x="213869" y="372238"/>
                  <a:pt x="206375" y="379731"/>
                  <a:pt x="198756" y="387350"/>
                </a:cubicBezTo>
                <a:cubicBezTo>
                  <a:pt x="171831" y="360300"/>
                  <a:pt x="144653" y="333249"/>
                  <a:pt x="117603" y="306198"/>
                </a:cubicBezTo>
                <a:cubicBezTo>
                  <a:pt x="122047" y="301752"/>
                  <a:pt x="126365" y="297434"/>
                  <a:pt x="130810" y="292989"/>
                </a:cubicBezTo>
                <a:cubicBezTo>
                  <a:pt x="144146" y="279655"/>
                  <a:pt x="153544" y="268606"/>
                  <a:pt x="158369" y="259715"/>
                </a:cubicBezTo>
                <a:cubicBezTo>
                  <a:pt x="160275" y="255906"/>
                  <a:pt x="160147" y="252476"/>
                  <a:pt x="157481" y="249809"/>
                </a:cubicBezTo>
                <a:cubicBezTo>
                  <a:pt x="155830" y="248286"/>
                  <a:pt x="153671" y="247143"/>
                  <a:pt x="150496" y="246507"/>
                </a:cubicBezTo>
                <a:cubicBezTo>
                  <a:pt x="137160" y="243587"/>
                  <a:pt x="109602" y="240919"/>
                  <a:pt x="67437" y="237237"/>
                </a:cubicBezTo>
                <a:cubicBezTo>
                  <a:pt x="54610" y="220092"/>
                  <a:pt x="41910" y="202819"/>
                  <a:pt x="29084" y="185675"/>
                </a:cubicBezTo>
                <a:cubicBezTo>
                  <a:pt x="28449" y="185039"/>
                  <a:pt x="27940" y="183643"/>
                  <a:pt x="27559" y="181992"/>
                </a:cubicBezTo>
                <a:cubicBezTo>
                  <a:pt x="47880" y="132334"/>
                  <a:pt x="69215" y="83313"/>
                  <a:pt x="89409" y="33782"/>
                </a:cubicBezTo>
                <a:cubicBezTo>
                  <a:pt x="90171" y="32005"/>
                  <a:pt x="90806" y="31369"/>
                  <a:pt x="91313" y="31243"/>
                </a:cubicBezTo>
                <a:cubicBezTo>
                  <a:pt x="91949" y="31624"/>
                  <a:pt x="93472" y="32894"/>
                  <a:pt x="95505" y="35180"/>
                </a:cubicBezTo>
                <a:close/>
                <a:moveTo>
                  <a:pt x="1659509" y="3837559"/>
                </a:moveTo>
              </a:path>
            </a:pathLst>
          </a:custGeom>
          <a:solidFill>
            <a:srgbClr val="C1C1C1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" name="Freeform 115"/>
          <p:cNvSpPr/>
          <p:nvPr/>
        </p:nvSpPr>
        <p:spPr>
          <a:xfrm rot="0" flipH="0" flipV="0">
            <a:off x="2413000" y="3588512"/>
            <a:ext cx="343280" cy="299212"/>
          </a:xfrm>
          <a:custGeom>
            <a:pathLst>
              <a:path w="343280" h="299212">
                <a:moveTo>
                  <a:pt x="343280" y="107188"/>
                </a:moveTo>
                <a:cubicBezTo>
                  <a:pt x="340232" y="110237"/>
                  <a:pt x="337185" y="113412"/>
                  <a:pt x="334136" y="116460"/>
                </a:cubicBezTo>
                <a:cubicBezTo>
                  <a:pt x="318770" y="131699"/>
                  <a:pt x="296798" y="133224"/>
                  <a:pt x="268223" y="120143"/>
                </a:cubicBezTo>
                <a:cubicBezTo>
                  <a:pt x="273939" y="170307"/>
                  <a:pt x="253619" y="217679"/>
                  <a:pt x="208914" y="262382"/>
                </a:cubicBezTo>
                <a:cubicBezTo>
                  <a:pt x="184530" y="286893"/>
                  <a:pt x="159766" y="299212"/>
                  <a:pt x="135382" y="298450"/>
                </a:cubicBezTo>
                <a:cubicBezTo>
                  <a:pt x="108711" y="297307"/>
                  <a:pt x="79629" y="281941"/>
                  <a:pt x="49022" y="251206"/>
                </a:cubicBezTo>
                <a:cubicBezTo>
                  <a:pt x="36829" y="239142"/>
                  <a:pt x="25780" y="225172"/>
                  <a:pt x="15620" y="209805"/>
                </a:cubicBezTo>
                <a:cubicBezTo>
                  <a:pt x="3301" y="191008"/>
                  <a:pt x="0" y="178943"/>
                  <a:pt x="5333" y="173610"/>
                </a:cubicBezTo>
                <a:cubicBezTo>
                  <a:pt x="11302" y="167768"/>
                  <a:pt x="20320" y="170435"/>
                  <a:pt x="32385" y="181611"/>
                </a:cubicBezTo>
                <a:cubicBezTo>
                  <a:pt x="48514" y="196343"/>
                  <a:pt x="62102" y="204470"/>
                  <a:pt x="73405" y="206122"/>
                </a:cubicBezTo>
                <a:cubicBezTo>
                  <a:pt x="93852" y="209169"/>
                  <a:pt x="117475" y="197105"/>
                  <a:pt x="143636" y="170943"/>
                </a:cubicBezTo>
                <a:cubicBezTo>
                  <a:pt x="171576" y="143002"/>
                  <a:pt x="189992" y="115698"/>
                  <a:pt x="197992" y="88393"/>
                </a:cubicBezTo>
                <a:cubicBezTo>
                  <a:pt x="202945" y="70993"/>
                  <a:pt x="204597" y="52324"/>
                  <a:pt x="201295" y="32131"/>
                </a:cubicBezTo>
                <a:cubicBezTo>
                  <a:pt x="198501" y="15875"/>
                  <a:pt x="198373" y="6731"/>
                  <a:pt x="200151" y="4954"/>
                </a:cubicBezTo>
                <a:cubicBezTo>
                  <a:pt x="205104" y="0"/>
                  <a:pt x="211454" y="1524"/>
                  <a:pt x="219582" y="9525"/>
                </a:cubicBezTo>
                <a:cubicBezTo>
                  <a:pt x="222250" y="12193"/>
                  <a:pt x="225679" y="17018"/>
                  <a:pt x="229870" y="24257"/>
                </a:cubicBezTo>
                <a:cubicBezTo>
                  <a:pt x="234314" y="31750"/>
                  <a:pt x="236982" y="37338"/>
                  <a:pt x="238125" y="40894"/>
                </a:cubicBezTo>
                <a:cubicBezTo>
                  <a:pt x="242951" y="41911"/>
                  <a:pt x="248157" y="40006"/>
                  <a:pt x="253364" y="34799"/>
                </a:cubicBezTo>
                <a:cubicBezTo>
                  <a:pt x="256285" y="31877"/>
                  <a:pt x="259207" y="28956"/>
                  <a:pt x="262127" y="26036"/>
                </a:cubicBezTo>
                <a:cubicBezTo>
                  <a:pt x="289179" y="53087"/>
                  <a:pt x="316229" y="80264"/>
                  <a:pt x="343280" y="107188"/>
                </a:cubicBezTo>
                <a:close/>
                <a:moveTo>
                  <a:pt x="1451864" y="3972052"/>
                </a:moveTo>
                <a:moveTo>
                  <a:pt x="78358" y="17654"/>
                </a:moveTo>
                <a:cubicBezTo>
                  <a:pt x="80898" y="17654"/>
                  <a:pt x="82169" y="19177"/>
                  <a:pt x="82550" y="22099"/>
                </a:cubicBezTo>
                <a:cubicBezTo>
                  <a:pt x="84073" y="34672"/>
                  <a:pt x="85217" y="47244"/>
                  <a:pt x="86867" y="59691"/>
                </a:cubicBezTo>
                <a:cubicBezTo>
                  <a:pt x="87122" y="62485"/>
                  <a:pt x="85979" y="63627"/>
                  <a:pt x="83311" y="63247"/>
                </a:cubicBezTo>
                <a:cubicBezTo>
                  <a:pt x="71501" y="61849"/>
                  <a:pt x="59817" y="60961"/>
                  <a:pt x="48132" y="59691"/>
                </a:cubicBezTo>
                <a:cubicBezTo>
                  <a:pt x="49529" y="71248"/>
                  <a:pt x="50545" y="82805"/>
                  <a:pt x="51942" y="94488"/>
                </a:cubicBezTo>
                <a:cubicBezTo>
                  <a:pt x="52577" y="97029"/>
                  <a:pt x="51307" y="98299"/>
                  <a:pt x="48386" y="98044"/>
                </a:cubicBezTo>
                <a:cubicBezTo>
                  <a:pt x="35814" y="96520"/>
                  <a:pt x="23367" y="95505"/>
                  <a:pt x="10922" y="94107"/>
                </a:cubicBezTo>
                <a:cubicBezTo>
                  <a:pt x="8127" y="93599"/>
                  <a:pt x="6223" y="91568"/>
                  <a:pt x="5842" y="88012"/>
                </a:cubicBezTo>
                <a:cubicBezTo>
                  <a:pt x="4191" y="76455"/>
                  <a:pt x="2920" y="64643"/>
                  <a:pt x="1142" y="52960"/>
                </a:cubicBezTo>
                <a:cubicBezTo>
                  <a:pt x="761" y="49785"/>
                  <a:pt x="2285" y="48261"/>
                  <a:pt x="5588" y="48514"/>
                </a:cubicBezTo>
                <a:cubicBezTo>
                  <a:pt x="17145" y="49785"/>
                  <a:pt x="28955" y="50674"/>
                  <a:pt x="40513" y="51943"/>
                </a:cubicBezTo>
                <a:cubicBezTo>
                  <a:pt x="38861" y="40641"/>
                  <a:pt x="37592" y="29337"/>
                  <a:pt x="35941" y="18162"/>
                </a:cubicBezTo>
                <a:cubicBezTo>
                  <a:pt x="35560" y="14606"/>
                  <a:pt x="36957" y="13208"/>
                  <a:pt x="40385" y="13717"/>
                </a:cubicBezTo>
                <a:cubicBezTo>
                  <a:pt x="53085" y="15113"/>
                  <a:pt x="65785" y="16256"/>
                  <a:pt x="78358" y="17654"/>
                </a:cubicBezTo>
                <a:close/>
                <a:moveTo>
                  <a:pt x="1541398" y="3972052"/>
                </a:moveTo>
              </a:path>
            </a:pathLst>
          </a:custGeom>
          <a:solidFill>
            <a:srgbClr val="C1C1C1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" name="Freeform 116"/>
          <p:cNvSpPr/>
          <p:nvPr/>
        </p:nvSpPr>
        <p:spPr>
          <a:xfrm rot="0" flipH="0" flipV="0">
            <a:off x="2662808" y="3414904"/>
            <a:ext cx="212471" cy="288925"/>
          </a:xfrm>
          <a:custGeom>
            <a:pathLst>
              <a:path w="212471" h="288925">
                <a:moveTo>
                  <a:pt x="142240" y="42799"/>
                </a:moveTo>
                <a:cubicBezTo>
                  <a:pt x="163449" y="64007"/>
                  <a:pt x="180087" y="85851"/>
                  <a:pt x="192787" y="108203"/>
                </a:cubicBezTo>
                <a:cubicBezTo>
                  <a:pt x="210693" y="139572"/>
                  <a:pt x="212471" y="161797"/>
                  <a:pt x="199137" y="175132"/>
                </a:cubicBezTo>
                <a:cubicBezTo>
                  <a:pt x="187961" y="186308"/>
                  <a:pt x="171069" y="188087"/>
                  <a:pt x="148083" y="179832"/>
                </a:cubicBezTo>
                <a:cubicBezTo>
                  <a:pt x="158243" y="200787"/>
                  <a:pt x="158243" y="216153"/>
                  <a:pt x="148590" y="225678"/>
                </a:cubicBezTo>
                <a:cubicBezTo>
                  <a:pt x="135002" y="239268"/>
                  <a:pt x="117856" y="240538"/>
                  <a:pt x="97156" y="228981"/>
                </a:cubicBezTo>
                <a:cubicBezTo>
                  <a:pt x="107696" y="250697"/>
                  <a:pt x="107189" y="267081"/>
                  <a:pt x="96393" y="278002"/>
                </a:cubicBezTo>
                <a:cubicBezTo>
                  <a:pt x="92711" y="281685"/>
                  <a:pt x="89027" y="285241"/>
                  <a:pt x="85471" y="288925"/>
                </a:cubicBezTo>
                <a:cubicBezTo>
                  <a:pt x="58674" y="262255"/>
                  <a:pt x="32005" y="235457"/>
                  <a:pt x="5334" y="208788"/>
                </a:cubicBezTo>
                <a:cubicBezTo>
                  <a:pt x="8764" y="205232"/>
                  <a:pt x="12319" y="201676"/>
                  <a:pt x="15875" y="198120"/>
                </a:cubicBezTo>
                <a:cubicBezTo>
                  <a:pt x="22352" y="191770"/>
                  <a:pt x="23749" y="183641"/>
                  <a:pt x="19686" y="174497"/>
                </a:cubicBezTo>
                <a:cubicBezTo>
                  <a:pt x="15114" y="167132"/>
                  <a:pt x="10668" y="159765"/>
                  <a:pt x="5969" y="152653"/>
                </a:cubicBezTo>
                <a:cubicBezTo>
                  <a:pt x="636" y="142620"/>
                  <a:pt x="0" y="135763"/>
                  <a:pt x="3684" y="132080"/>
                </a:cubicBezTo>
                <a:cubicBezTo>
                  <a:pt x="8002" y="127762"/>
                  <a:pt x="14352" y="128143"/>
                  <a:pt x="22606" y="133603"/>
                </a:cubicBezTo>
                <a:cubicBezTo>
                  <a:pt x="30227" y="138557"/>
                  <a:pt x="37974" y="143509"/>
                  <a:pt x="45593" y="148463"/>
                </a:cubicBezTo>
                <a:cubicBezTo>
                  <a:pt x="54865" y="152526"/>
                  <a:pt x="63119" y="151002"/>
                  <a:pt x="70486" y="143637"/>
                </a:cubicBezTo>
                <a:cubicBezTo>
                  <a:pt x="75946" y="138176"/>
                  <a:pt x="76200" y="131064"/>
                  <a:pt x="71121" y="122555"/>
                </a:cubicBezTo>
                <a:cubicBezTo>
                  <a:pt x="68327" y="118618"/>
                  <a:pt x="63246" y="111125"/>
                  <a:pt x="55627" y="100583"/>
                </a:cubicBezTo>
                <a:cubicBezTo>
                  <a:pt x="50039" y="92456"/>
                  <a:pt x="49784" y="85978"/>
                  <a:pt x="54611" y="81152"/>
                </a:cubicBezTo>
                <a:cubicBezTo>
                  <a:pt x="59056" y="76707"/>
                  <a:pt x="65406" y="77470"/>
                  <a:pt x="73787" y="83439"/>
                </a:cubicBezTo>
                <a:cubicBezTo>
                  <a:pt x="81534" y="88772"/>
                  <a:pt x="89409" y="94107"/>
                  <a:pt x="97156" y="99440"/>
                </a:cubicBezTo>
                <a:cubicBezTo>
                  <a:pt x="106681" y="103758"/>
                  <a:pt x="115190" y="102489"/>
                  <a:pt x="122302" y="95250"/>
                </a:cubicBezTo>
                <a:cubicBezTo>
                  <a:pt x="131065" y="86487"/>
                  <a:pt x="131446" y="78358"/>
                  <a:pt x="123444" y="70231"/>
                </a:cubicBezTo>
                <a:cubicBezTo>
                  <a:pt x="118618" y="65405"/>
                  <a:pt x="112777" y="61340"/>
                  <a:pt x="106427" y="57912"/>
                </a:cubicBezTo>
                <a:cubicBezTo>
                  <a:pt x="102871" y="56133"/>
                  <a:pt x="97156" y="53213"/>
                  <a:pt x="89155" y="49402"/>
                </a:cubicBezTo>
                <a:cubicBezTo>
                  <a:pt x="86615" y="34925"/>
                  <a:pt x="84456" y="20446"/>
                  <a:pt x="81915" y="5969"/>
                </a:cubicBezTo>
                <a:cubicBezTo>
                  <a:pt x="81027" y="1270"/>
                  <a:pt x="82677" y="0"/>
                  <a:pt x="86742" y="2158"/>
                </a:cubicBezTo>
                <a:cubicBezTo>
                  <a:pt x="107443" y="13334"/>
                  <a:pt x="125984" y="26543"/>
                  <a:pt x="142240" y="42799"/>
                </a:cubicBezTo>
                <a:close/>
                <a:moveTo>
                  <a:pt x="1440053" y="4145660"/>
                </a:moveTo>
              </a:path>
            </a:pathLst>
          </a:custGeom>
          <a:solidFill>
            <a:srgbClr val="C1C1C1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" name="Freeform 117"/>
          <p:cNvSpPr/>
          <p:nvPr/>
        </p:nvSpPr>
        <p:spPr>
          <a:xfrm rot="0" flipH="0" flipV="0">
            <a:off x="2694177" y="3218180"/>
            <a:ext cx="260731" cy="287782"/>
          </a:xfrm>
          <a:custGeom>
            <a:pathLst>
              <a:path w="260731" h="287782">
                <a:moveTo>
                  <a:pt x="186564" y="166498"/>
                </a:moveTo>
                <a:cubicBezTo>
                  <a:pt x="197105" y="177038"/>
                  <a:pt x="209043" y="191517"/>
                  <a:pt x="222631" y="210058"/>
                </a:cubicBezTo>
                <a:cubicBezTo>
                  <a:pt x="237109" y="229744"/>
                  <a:pt x="246762" y="245238"/>
                  <a:pt x="252477" y="257302"/>
                </a:cubicBezTo>
                <a:cubicBezTo>
                  <a:pt x="259208" y="271654"/>
                  <a:pt x="260731" y="280544"/>
                  <a:pt x="257175" y="284100"/>
                </a:cubicBezTo>
                <a:cubicBezTo>
                  <a:pt x="253365" y="287782"/>
                  <a:pt x="243587" y="284607"/>
                  <a:pt x="228346" y="274575"/>
                </a:cubicBezTo>
                <a:cubicBezTo>
                  <a:pt x="206502" y="260224"/>
                  <a:pt x="136018" y="206630"/>
                  <a:pt x="17653" y="112776"/>
                </a:cubicBezTo>
                <a:cubicBezTo>
                  <a:pt x="11812" y="78994"/>
                  <a:pt x="6986" y="45213"/>
                  <a:pt x="1143" y="11557"/>
                </a:cubicBezTo>
                <a:cubicBezTo>
                  <a:pt x="0" y="5081"/>
                  <a:pt x="0" y="1651"/>
                  <a:pt x="890" y="636"/>
                </a:cubicBezTo>
                <a:cubicBezTo>
                  <a:pt x="1652" y="0"/>
                  <a:pt x="3937" y="889"/>
                  <a:pt x="7874" y="3683"/>
                </a:cubicBezTo>
                <a:cubicBezTo>
                  <a:pt x="35687" y="23495"/>
                  <a:pt x="66675" y="49150"/>
                  <a:pt x="100458" y="81154"/>
                </a:cubicBezTo>
                <a:cubicBezTo>
                  <a:pt x="110745" y="90806"/>
                  <a:pt x="139446" y="119381"/>
                  <a:pt x="186564" y="166498"/>
                </a:cubicBezTo>
                <a:close/>
                <a:moveTo>
                  <a:pt x="1481709" y="4342384"/>
                </a:moveTo>
              </a:path>
            </a:pathLst>
          </a:custGeom>
          <a:solidFill>
            <a:srgbClr val="C1C1C1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" name="Freeform 118"/>
          <p:cNvSpPr/>
          <p:nvPr/>
        </p:nvSpPr>
        <p:spPr>
          <a:xfrm rot="0" flipH="0" flipV="0">
            <a:off x="2897251" y="3234691"/>
            <a:ext cx="263651" cy="321309"/>
          </a:xfrm>
          <a:custGeom>
            <a:pathLst>
              <a:path w="263651" h="321309">
                <a:moveTo>
                  <a:pt x="213741" y="106298"/>
                </a:moveTo>
                <a:cubicBezTo>
                  <a:pt x="208788" y="111378"/>
                  <a:pt x="203834" y="116332"/>
                  <a:pt x="198754" y="121284"/>
                </a:cubicBezTo>
                <a:cubicBezTo>
                  <a:pt x="236347" y="163576"/>
                  <a:pt x="257301" y="201802"/>
                  <a:pt x="263016" y="235331"/>
                </a:cubicBezTo>
                <a:cubicBezTo>
                  <a:pt x="263651" y="240157"/>
                  <a:pt x="262128" y="244475"/>
                  <a:pt x="258699" y="247903"/>
                </a:cubicBezTo>
                <a:cubicBezTo>
                  <a:pt x="236728" y="269747"/>
                  <a:pt x="214756" y="291719"/>
                  <a:pt x="192913" y="313689"/>
                </a:cubicBezTo>
                <a:cubicBezTo>
                  <a:pt x="185293" y="321309"/>
                  <a:pt x="177165" y="321183"/>
                  <a:pt x="169163" y="313054"/>
                </a:cubicBezTo>
                <a:cubicBezTo>
                  <a:pt x="164719" y="308609"/>
                  <a:pt x="163194" y="303783"/>
                  <a:pt x="164465" y="298450"/>
                </a:cubicBezTo>
                <a:cubicBezTo>
                  <a:pt x="169163" y="279019"/>
                  <a:pt x="173735" y="254127"/>
                  <a:pt x="176784" y="223520"/>
                </a:cubicBezTo>
                <a:cubicBezTo>
                  <a:pt x="180975" y="182118"/>
                  <a:pt x="180340" y="157733"/>
                  <a:pt x="173354" y="150114"/>
                </a:cubicBezTo>
                <a:cubicBezTo>
                  <a:pt x="154431" y="168909"/>
                  <a:pt x="140716" y="179958"/>
                  <a:pt x="132079" y="182752"/>
                </a:cubicBezTo>
                <a:cubicBezTo>
                  <a:pt x="113410" y="188848"/>
                  <a:pt x="92582" y="180720"/>
                  <a:pt x="69596" y="157860"/>
                </a:cubicBezTo>
                <a:cubicBezTo>
                  <a:pt x="48894" y="137033"/>
                  <a:pt x="32257" y="114808"/>
                  <a:pt x="19303" y="91185"/>
                </a:cubicBezTo>
                <a:cubicBezTo>
                  <a:pt x="1269" y="58673"/>
                  <a:pt x="0" y="34925"/>
                  <a:pt x="14604" y="20320"/>
                </a:cubicBezTo>
                <a:cubicBezTo>
                  <a:pt x="34925" y="0"/>
                  <a:pt x="68834" y="6858"/>
                  <a:pt x="115950" y="41656"/>
                </a:cubicBezTo>
                <a:cubicBezTo>
                  <a:pt x="121538" y="36195"/>
                  <a:pt x="127126" y="30607"/>
                  <a:pt x="132588" y="25145"/>
                </a:cubicBezTo>
                <a:cubicBezTo>
                  <a:pt x="159638" y="52196"/>
                  <a:pt x="186816" y="79247"/>
                  <a:pt x="213741" y="106298"/>
                </a:cubicBezTo>
                <a:close/>
                <a:moveTo>
                  <a:pt x="1322324" y="4325873"/>
                </a:moveTo>
                <a:moveTo>
                  <a:pt x="103759" y="84073"/>
                </a:moveTo>
                <a:cubicBezTo>
                  <a:pt x="99949" y="80264"/>
                  <a:pt x="93979" y="78739"/>
                  <a:pt x="86232" y="79628"/>
                </a:cubicBezTo>
                <a:cubicBezTo>
                  <a:pt x="78994" y="80518"/>
                  <a:pt x="73913" y="82422"/>
                  <a:pt x="70612" y="85725"/>
                </a:cubicBezTo>
                <a:cubicBezTo>
                  <a:pt x="62103" y="94233"/>
                  <a:pt x="61849" y="102743"/>
                  <a:pt x="70103" y="110997"/>
                </a:cubicBezTo>
                <a:cubicBezTo>
                  <a:pt x="74549" y="115443"/>
                  <a:pt x="82169" y="112395"/>
                  <a:pt x="92709" y="101853"/>
                </a:cubicBezTo>
                <a:cubicBezTo>
                  <a:pt x="102362" y="92202"/>
                  <a:pt x="106044" y="86359"/>
                  <a:pt x="103759" y="84073"/>
                </a:cubicBezTo>
                <a:close/>
                <a:moveTo>
                  <a:pt x="1344549" y="4325873"/>
                </a:moveTo>
              </a:path>
            </a:pathLst>
          </a:custGeom>
          <a:solidFill>
            <a:srgbClr val="C1C1C1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" name="Freeform 119"/>
          <p:cNvSpPr/>
          <p:nvPr/>
        </p:nvSpPr>
        <p:spPr>
          <a:xfrm rot="0" flipH="0" flipV="0">
            <a:off x="2922016" y="2998598"/>
            <a:ext cx="274319" cy="350393"/>
          </a:xfrm>
          <a:custGeom>
            <a:pathLst>
              <a:path w="274319" h="350393">
                <a:moveTo>
                  <a:pt x="242061" y="66801"/>
                </a:moveTo>
                <a:cubicBezTo>
                  <a:pt x="252984" y="88138"/>
                  <a:pt x="263398" y="109601"/>
                  <a:pt x="274319" y="130937"/>
                </a:cubicBezTo>
                <a:cubicBezTo>
                  <a:pt x="258826" y="145669"/>
                  <a:pt x="249047" y="160274"/>
                  <a:pt x="245744" y="174370"/>
                </a:cubicBezTo>
                <a:cubicBezTo>
                  <a:pt x="243585" y="184276"/>
                  <a:pt x="242188" y="200025"/>
                  <a:pt x="242697" y="221488"/>
                </a:cubicBezTo>
                <a:cubicBezTo>
                  <a:pt x="243204" y="243077"/>
                  <a:pt x="241807" y="258699"/>
                  <a:pt x="239394" y="268986"/>
                </a:cubicBezTo>
                <a:cubicBezTo>
                  <a:pt x="233934" y="289940"/>
                  <a:pt x="222885" y="308482"/>
                  <a:pt x="206629" y="324738"/>
                </a:cubicBezTo>
                <a:cubicBezTo>
                  <a:pt x="198119" y="333247"/>
                  <a:pt x="189610" y="341883"/>
                  <a:pt x="181101" y="350393"/>
                </a:cubicBezTo>
                <a:cubicBezTo>
                  <a:pt x="154051" y="323341"/>
                  <a:pt x="126873" y="296290"/>
                  <a:pt x="99822" y="269239"/>
                </a:cubicBezTo>
                <a:cubicBezTo>
                  <a:pt x="110489" y="258445"/>
                  <a:pt x="121285" y="247776"/>
                  <a:pt x="131953" y="237108"/>
                </a:cubicBezTo>
                <a:cubicBezTo>
                  <a:pt x="160782" y="208280"/>
                  <a:pt x="178816" y="183641"/>
                  <a:pt x="185928" y="163068"/>
                </a:cubicBezTo>
                <a:cubicBezTo>
                  <a:pt x="171576" y="167258"/>
                  <a:pt x="157479" y="171957"/>
                  <a:pt x="143256" y="176149"/>
                </a:cubicBezTo>
                <a:cubicBezTo>
                  <a:pt x="128269" y="180466"/>
                  <a:pt x="118617" y="184912"/>
                  <a:pt x="114173" y="189357"/>
                </a:cubicBezTo>
                <a:cubicBezTo>
                  <a:pt x="110235" y="193294"/>
                  <a:pt x="107695" y="200659"/>
                  <a:pt x="106934" y="211582"/>
                </a:cubicBezTo>
                <a:cubicBezTo>
                  <a:pt x="106172" y="222631"/>
                  <a:pt x="104901" y="228726"/>
                  <a:pt x="103759" y="229870"/>
                </a:cubicBezTo>
                <a:cubicBezTo>
                  <a:pt x="98298" y="235331"/>
                  <a:pt x="91694" y="234061"/>
                  <a:pt x="83947" y="226187"/>
                </a:cubicBezTo>
                <a:cubicBezTo>
                  <a:pt x="75057" y="217296"/>
                  <a:pt x="67691" y="200659"/>
                  <a:pt x="60451" y="175768"/>
                </a:cubicBezTo>
                <a:cubicBezTo>
                  <a:pt x="51561" y="144780"/>
                  <a:pt x="54356" y="122555"/>
                  <a:pt x="67691" y="109093"/>
                </a:cubicBezTo>
                <a:cubicBezTo>
                  <a:pt x="77216" y="99695"/>
                  <a:pt x="94614" y="93345"/>
                  <a:pt x="120269" y="90932"/>
                </a:cubicBezTo>
                <a:cubicBezTo>
                  <a:pt x="152907" y="87630"/>
                  <a:pt x="174879" y="83565"/>
                  <a:pt x="185801" y="79501"/>
                </a:cubicBezTo>
                <a:cubicBezTo>
                  <a:pt x="195072" y="76072"/>
                  <a:pt x="209169" y="68833"/>
                  <a:pt x="228091" y="58293"/>
                </a:cubicBezTo>
                <a:cubicBezTo>
                  <a:pt x="231901" y="56261"/>
                  <a:pt x="234695" y="56388"/>
                  <a:pt x="236854" y="58546"/>
                </a:cubicBezTo>
                <a:cubicBezTo>
                  <a:pt x="238251" y="59944"/>
                  <a:pt x="240029" y="62864"/>
                  <a:pt x="242061" y="66801"/>
                </a:cubicBezTo>
                <a:close/>
                <a:moveTo>
                  <a:pt x="1573149" y="4561966"/>
                </a:moveTo>
                <a:moveTo>
                  <a:pt x="48260" y="4445"/>
                </a:moveTo>
                <a:cubicBezTo>
                  <a:pt x="51181" y="4826"/>
                  <a:pt x="52959" y="6603"/>
                  <a:pt x="53339" y="9778"/>
                </a:cubicBezTo>
                <a:cubicBezTo>
                  <a:pt x="55244" y="24002"/>
                  <a:pt x="56769" y="38481"/>
                  <a:pt x="58801" y="52705"/>
                </a:cubicBezTo>
                <a:cubicBezTo>
                  <a:pt x="59054" y="55499"/>
                  <a:pt x="57531" y="56895"/>
                  <a:pt x="54482" y="56641"/>
                </a:cubicBezTo>
                <a:cubicBezTo>
                  <a:pt x="40259" y="54863"/>
                  <a:pt x="25907" y="53594"/>
                  <a:pt x="11557" y="51815"/>
                </a:cubicBezTo>
                <a:cubicBezTo>
                  <a:pt x="8382" y="51434"/>
                  <a:pt x="6731" y="49276"/>
                  <a:pt x="5969" y="45338"/>
                </a:cubicBezTo>
                <a:cubicBezTo>
                  <a:pt x="3936" y="31876"/>
                  <a:pt x="2413" y="18414"/>
                  <a:pt x="507" y="5080"/>
                </a:cubicBezTo>
                <a:cubicBezTo>
                  <a:pt x="0" y="1524"/>
                  <a:pt x="1651" y="0"/>
                  <a:pt x="5334" y="126"/>
                </a:cubicBezTo>
                <a:cubicBezTo>
                  <a:pt x="19685" y="1651"/>
                  <a:pt x="34035" y="2920"/>
                  <a:pt x="48260" y="4445"/>
                </a:cubicBezTo>
                <a:close/>
                <a:moveTo>
                  <a:pt x="1635505" y="4561966"/>
                </a:moveTo>
              </a:path>
            </a:pathLst>
          </a:custGeom>
          <a:solidFill>
            <a:srgbClr val="C1C1C1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" name="Freeform 120"/>
          <p:cNvSpPr/>
          <p:nvPr/>
        </p:nvSpPr>
        <p:spPr>
          <a:xfrm rot="0" flipH="0" flipV="0">
            <a:off x="3248914" y="2964435"/>
            <a:ext cx="215900" cy="287782"/>
          </a:xfrm>
          <a:custGeom>
            <a:pathLst>
              <a:path w="215900" h="287782">
                <a:moveTo>
                  <a:pt x="138557" y="70103"/>
                </a:moveTo>
                <a:cubicBezTo>
                  <a:pt x="183133" y="114681"/>
                  <a:pt x="208152" y="158369"/>
                  <a:pt x="215011" y="201549"/>
                </a:cubicBezTo>
                <a:cubicBezTo>
                  <a:pt x="215900" y="206501"/>
                  <a:pt x="214376" y="210820"/>
                  <a:pt x="210820" y="214376"/>
                </a:cubicBezTo>
                <a:cubicBezTo>
                  <a:pt x="188849" y="236346"/>
                  <a:pt x="167005" y="258190"/>
                  <a:pt x="145033" y="280034"/>
                </a:cubicBezTo>
                <a:cubicBezTo>
                  <a:pt x="137414" y="287782"/>
                  <a:pt x="129286" y="287654"/>
                  <a:pt x="121284" y="279526"/>
                </a:cubicBezTo>
                <a:cubicBezTo>
                  <a:pt x="116839" y="275082"/>
                  <a:pt x="115315" y="270256"/>
                  <a:pt x="116586" y="264921"/>
                </a:cubicBezTo>
                <a:cubicBezTo>
                  <a:pt x="121157" y="245109"/>
                  <a:pt x="125349" y="218313"/>
                  <a:pt x="127126" y="184276"/>
                </a:cubicBezTo>
                <a:cubicBezTo>
                  <a:pt x="129666" y="140208"/>
                  <a:pt x="127381" y="113919"/>
                  <a:pt x="118618" y="105156"/>
                </a:cubicBezTo>
                <a:cubicBezTo>
                  <a:pt x="111506" y="98044"/>
                  <a:pt x="84836" y="92837"/>
                  <a:pt x="38734" y="88264"/>
                </a:cubicBezTo>
                <a:cubicBezTo>
                  <a:pt x="26415" y="61340"/>
                  <a:pt x="14477" y="33908"/>
                  <a:pt x="2159" y="6858"/>
                </a:cubicBezTo>
                <a:cubicBezTo>
                  <a:pt x="0" y="2285"/>
                  <a:pt x="1524" y="0"/>
                  <a:pt x="6095" y="508"/>
                </a:cubicBezTo>
                <a:cubicBezTo>
                  <a:pt x="30480" y="2413"/>
                  <a:pt x="51943" y="7493"/>
                  <a:pt x="69976" y="16637"/>
                </a:cubicBezTo>
                <a:cubicBezTo>
                  <a:pt x="90424" y="27177"/>
                  <a:pt x="113283" y="44958"/>
                  <a:pt x="138557" y="70103"/>
                </a:cubicBezTo>
                <a:close/>
                <a:moveTo>
                  <a:pt x="1277112" y="4596129"/>
                </a:moveTo>
              </a:path>
            </a:pathLst>
          </a:custGeom>
          <a:solidFill>
            <a:srgbClr val="C1C1C1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" name="Freeform 121"/>
          <p:cNvSpPr/>
          <p:nvPr/>
        </p:nvSpPr>
        <p:spPr>
          <a:xfrm rot="0" flipH="0" flipV="0">
            <a:off x="3271139" y="2763393"/>
            <a:ext cx="245109" cy="250444"/>
          </a:xfrm>
          <a:custGeom>
            <a:pathLst>
              <a:path w="245109" h="250444">
                <a:moveTo>
                  <a:pt x="178943" y="62612"/>
                </a:moveTo>
                <a:cubicBezTo>
                  <a:pt x="237236" y="120905"/>
                  <a:pt x="245109" y="171450"/>
                  <a:pt x="202311" y="214123"/>
                </a:cubicBezTo>
                <a:cubicBezTo>
                  <a:pt x="165989" y="250444"/>
                  <a:pt x="127889" y="248412"/>
                  <a:pt x="87630" y="208281"/>
                </a:cubicBezTo>
                <a:cubicBezTo>
                  <a:pt x="71755" y="192279"/>
                  <a:pt x="59563" y="175133"/>
                  <a:pt x="50545" y="156592"/>
                </a:cubicBezTo>
                <a:cubicBezTo>
                  <a:pt x="46863" y="149099"/>
                  <a:pt x="46989" y="143764"/>
                  <a:pt x="50164" y="140462"/>
                </a:cubicBezTo>
                <a:cubicBezTo>
                  <a:pt x="53720" y="137033"/>
                  <a:pt x="59436" y="138050"/>
                  <a:pt x="67818" y="143256"/>
                </a:cubicBezTo>
                <a:cubicBezTo>
                  <a:pt x="81280" y="152019"/>
                  <a:pt x="91439" y="155702"/>
                  <a:pt x="98551" y="154432"/>
                </a:cubicBezTo>
                <a:cubicBezTo>
                  <a:pt x="106426" y="153036"/>
                  <a:pt x="117728" y="144781"/>
                  <a:pt x="132714" y="129921"/>
                </a:cubicBezTo>
                <a:cubicBezTo>
                  <a:pt x="151002" y="111633"/>
                  <a:pt x="157352" y="99442"/>
                  <a:pt x="151764" y="93854"/>
                </a:cubicBezTo>
                <a:cubicBezTo>
                  <a:pt x="149351" y="91441"/>
                  <a:pt x="144907" y="89917"/>
                  <a:pt x="138430" y="88900"/>
                </a:cubicBezTo>
                <a:cubicBezTo>
                  <a:pt x="114807" y="85344"/>
                  <a:pt x="82422" y="88393"/>
                  <a:pt x="40386" y="96267"/>
                </a:cubicBezTo>
                <a:cubicBezTo>
                  <a:pt x="27686" y="69088"/>
                  <a:pt x="15494" y="41656"/>
                  <a:pt x="2666" y="14479"/>
                </a:cubicBezTo>
                <a:cubicBezTo>
                  <a:pt x="381" y="9906"/>
                  <a:pt x="0" y="6731"/>
                  <a:pt x="1143" y="5588"/>
                </a:cubicBezTo>
                <a:cubicBezTo>
                  <a:pt x="1905" y="4826"/>
                  <a:pt x="3682" y="4064"/>
                  <a:pt x="6476" y="3556"/>
                </a:cubicBezTo>
                <a:cubicBezTo>
                  <a:pt x="23368" y="0"/>
                  <a:pt x="44322" y="127"/>
                  <a:pt x="69850" y="5207"/>
                </a:cubicBezTo>
                <a:cubicBezTo>
                  <a:pt x="112140" y="13462"/>
                  <a:pt x="148463" y="32258"/>
                  <a:pt x="178943" y="62612"/>
                </a:cubicBezTo>
                <a:close/>
                <a:moveTo>
                  <a:pt x="1463420" y="4797171"/>
                </a:moveTo>
              </a:path>
            </a:pathLst>
          </a:custGeom>
          <a:solidFill>
            <a:srgbClr val="C1C1C1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" name="Freeform 122"/>
          <p:cNvSpPr/>
          <p:nvPr/>
        </p:nvSpPr>
        <p:spPr>
          <a:xfrm rot="0" flipH="0" flipV="0">
            <a:off x="3486150" y="2557399"/>
            <a:ext cx="244475" cy="234824"/>
          </a:xfrm>
          <a:custGeom>
            <a:pathLst>
              <a:path w="244475" h="234824">
                <a:moveTo>
                  <a:pt x="244475" y="163957"/>
                </a:moveTo>
                <a:cubicBezTo>
                  <a:pt x="239776" y="168783"/>
                  <a:pt x="235077" y="173482"/>
                  <a:pt x="230251" y="178308"/>
                </a:cubicBezTo>
                <a:cubicBezTo>
                  <a:pt x="209677" y="198882"/>
                  <a:pt x="182371" y="198120"/>
                  <a:pt x="148335" y="175387"/>
                </a:cubicBezTo>
                <a:cubicBezTo>
                  <a:pt x="156336" y="191389"/>
                  <a:pt x="157988" y="201931"/>
                  <a:pt x="153415" y="206502"/>
                </a:cubicBezTo>
                <a:cubicBezTo>
                  <a:pt x="144779" y="215138"/>
                  <a:pt x="131953" y="222377"/>
                  <a:pt x="114680" y="227712"/>
                </a:cubicBezTo>
                <a:cubicBezTo>
                  <a:pt x="91821" y="234824"/>
                  <a:pt x="74167" y="232411"/>
                  <a:pt x="61848" y="220092"/>
                </a:cubicBezTo>
                <a:cubicBezTo>
                  <a:pt x="48514" y="206630"/>
                  <a:pt x="38608" y="188976"/>
                  <a:pt x="32258" y="167640"/>
                </a:cubicBezTo>
                <a:cubicBezTo>
                  <a:pt x="31750" y="165736"/>
                  <a:pt x="30860" y="141225"/>
                  <a:pt x="27813" y="94107"/>
                </a:cubicBezTo>
                <a:cubicBezTo>
                  <a:pt x="21844" y="89917"/>
                  <a:pt x="15747" y="85599"/>
                  <a:pt x="9778" y="81407"/>
                </a:cubicBezTo>
                <a:cubicBezTo>
                  <a:pt x="6477" y="56515"/>
                  <a:pt x="3809" y="31624"/>
                  <a:pt x="380" y="6731"/>
                </a:cubicBezTo>
                <a:cubicBezTo>
                  <a:pt x="0" y="3811"/>
                  <a:pt x="253" y="1779"/>
                  <a:pt x="1142" y="889"/>
                </a:cubicBezTo>
                <a:cubicBezTo>
                  <a:pt x="2032" y="0"/>
                  <a:pt x="4571" y="762"/>
                  <a:pt x="8128" y="3556"/>
                </a:cubicBezTo>
                <a:cubicBezTo>
                  <a:pt x="43307" y="29973"/>
                  <a:pt x="78613" y="56007"/>
                  <a:pt x="113665" y="82296"/>
                </a:cubicBezTo>
                <a:cubicBezTo>
                  <a:pt x="132588" y="96648"/>
                  <a:pt x="146177" y="99823"/>
                  <a:pt x="154051" y="92075"/>
                </a:cubicBezTo>
                <a:cubicBezTo>
                  <a:pt x="157226" y="88900"/>
                  <a:pt x="160273" y="85852"/>
                  <a:pt x="163321" y="82805"/>
                </a:cubicBezTo>
                <a:cubicBezTo>
                  <a:pt x="190372" y="109856"/>
                  <a:pt x="217551" y="136906"/>
                  <a:pt x="244475" y="163957"/>
                </a:cubicBezTo>
                <a:close/>
                <a:moveTo>
                  <a:pt x="1353058" y="5003165"/>
                </a:moveTo>
                <a:moveTo>
                  <a:pt x="105283" y="144145"/>
                </a:moveTo>
                <a:cubicBezTo>
                  <a:pt x="90423" y="134494"/>
                  <a:pt x="75691" y="124969"/>
                  <a:pt x="60959" y="115444"/>
                </a:cubicBezTo>
                <a:cubicBezTo>
                  <a:pt x="60452" y="140844"/>
                  <a:pt x="62484" y="155956"/>
                  <a:pt x="67564" y="161037"/>
                </a:cubicBezTo>
                <a:cubicBezTo>
                  <a:pt x="73025" y="166625"/>
                  <a:pt x="85725" y="161037"/>
                  <a:pt x="105283" y="144145"/>
                </a:cubicBezTo>
                <a:close/>
                <a:moveTo>
                  <a:pt x="1372870" y="5003165"/>
                </a:moveTo>
              </a:path>
            </a:pathLst>
          </a:custGeom>
          <a:solidFill>
            <a:srgbClr val="C1C1C1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" name="Freeform 123"/>
          <p:cNvSpPr/>
          <p:nvPr/>
        </p:nvSpPr>
        <p:spPr>
          <a:xfrm rot="0" flipH="0" flipV="0">
            <a:off x="3618103" y="2495931"/>
            <a:ext cx="194182" cy="233807"/>
          </a:xfrm>
          <a:custGeom>
            <a:pathLst>
              <a:path w="194182" h="233807">
                <a:moveTo>
                  <a:pt x="162051" y="63247"/>
                </a:moveTo>
                <a:cubicBezTo>
                  <a:pt x="177673" y="78868"/>
                  <a:pt x="186943" y="96267"/>
                  <a:pt x="190373" y="115189"/>
                </a:cubicBezTo>
                <a:cubicBezTo>
                  <a:pt x="194182" y="134748"/>
                  <a:pt x="189611" y="150623"/>
                  <a:pt x="177418" y="162687"/>
                </a:cubicBezTo>
                <a:cubicBezTo>
                  <a:pt x="162179" y="178055"/>
                  <a:pt x="140207" y="181230"/>
                  <a:pt x="111760" y="171958"/>
                </a:cubicBezTo>
                <a:cubicBezTo>
                  <a:pt x="123570" y="196343"/>
                  <a:pt x="123951" y="214123"/>
                  <a:pt x="113156" y="224918"/>
                </a:cubicBezTo>
                <a:cubicBezTo>
                  <a:pt x="110108" y="227838"/>
                  <a:pt x="107187" y="230887"/>
                  <a:pt x="104139" y="233807"/>
                </a:cubicBezTo>
                <a:cubicBezTo>
                  <a:pt x="77088" y="206883"/>
                  <a:pt x="50037" y="179705"/>
                  <a:pt x="22987" y="152655"/>
                </a:cubicBezTo>
                <a:cubicBezTo>
                  <a:pt x="24511" y="151130"/>
                  <a:pt x="26035" y="149606"/>
                  <a:pt x="27558" y="148082"/>
                </a:cubicBezTo>
                <a:cubicBezTo>
                  <a:pt x="39369" y="136272"/>
                  <a:pt x="40893" y="125476"/>
                  <a:pt x="31876" y="115570"/>
                </a:cubicBezTo>
                <a:cubicBezTo>
                  <a:pt x="19812" y="102489"/>
                  <a:pt x="11811" y="88647"/>
                  <a:pt x="7238" y="74423"/>
                </a:cubicBezTo>
                <a:cubicBezTo>
                  <a:pt x="0" y="52451"/>
                  <a:pt x="4191" y="34037"/>
                  <a:pt x="18923" y="19431"/>
                </a:cubicBezTo>
                <a:cubicBezTo>
                  <a:pt x="36702" y="1651"/>
                  <a:pt x="62102" y="0"/>
                  <a:pt x="94614" y="15241"/>
                </a:cubicBezTo>
                <a:cubicBezTo>
                  <a:pt x="118363" y="26289"/>
                  <a:pt x="140843" y="42037"/>
                  <a:pt x="162051" y="63247"/>
                </a:cubicBezTo>
                <a:close/>
                <a:moveTo>
                  <a:pt x="1383283" y="5064633"/>
                </a:moveTo>
                <a:moveTo>
                  <a:pt x="125349" y="70993"/>
                </a:moveTo>
                <a:cubicBezTo>
                  <a:pt x="117729" y="63247"/>
                  <a:pt x="107823" y="56769"/>
                  <a:pt x="95885" y="51181"/>
                </a:cubicBezTo>
                <a:cubicBezTo>
                  <a:pt x="81406" y="44450"/>
                  <a:pt x="71374" y="43688"/>
                  <a:pt x="66167" y="48895"/>
                </a:cubicBezTo>
                <a:cubicBezTo>
                  <a:pt x="63373" y="51817"/>
                  <a:pt x="62356" y="55626"/>
                  <a:pt x="63245" y="60072"/>
                </a:cubicBezTo>
                <a:cubicBezTo>
                  <a:pt x="64388" y="64770"/>
                  <a:pt x="66548" y="68962"/>
                  <a:pt x="70357" y="72772"/>
                </a:cubicBezTo>
                <a:cubicBezTo>
                  <a:pt x="79501" y="81788"/>
                  <a:pt x="89788" y="89028"/>
                  <a:pt x="101473" y="94616"/>
                </a:cubicBezTo>
                <a:cubicBezTo>
                  <a:pt x="116205" y="101600"/>
                  <a:pt x="127126" y="101728"/>
                  <a:pt x="133857" y="95124"/>
                </a:cubicBezTo>
                <a:cubicBezTo>
                  <a:pt x="139064" y="89917"/>
                  <a:pt x="136270" y="81788"/>
                  <a:pt x="125349" y="70993"/>
                </a:cubicBezTo>
                <a:close/>
                <a:moveTo>
                  <a:pt x="1375537" y="5064633"/>
                </a:moveTo>
              </a:path>
            </a:pathLst>
          </a:custGeom>
          <a:solidFill>
            <a:srgbClr val="C1C1C1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" name="Freeform 124"/>
          <p:cNvSpPr/>
          <p:nvPr/>
        </p:nvSpPr>
        <p:spPr>
          <a:xfrm rot="0" flipH="0" flipV="0">
            <a:off x="3627246" y="2278888"/>
            <a:ext cx="299467" cy="296037"/>
          </a:xfrm>
          <a:custGeom>
            <a:pathLst>
              <a:path w="299467" h="296037">
                <a:moveTo>
                  <a:pt x="299467" y="245873"/>
                </a:moveTo>
                <a:cubicBezTo>
                  <a:pt x="294387" y="250825"/>
                  <a:pt x="289307" y="255905"/>
                  <a:pt x="284354" y="260986"/>
                </a:cubicBezTo>
                <a:cubicBezTo>
                  <a:pt x="249301" y="296037"/>
                  <a:pt x="208407" y="290068"/>
                  <a:pt x="161671" y="243332"/>
                </a:cubicBezTo>
                <a:cubicBezTo>
                  <a:pt x="141732" y="223521"/>
                  <a:pt x="114936" y="197740"/>
                  <a:pt x="81407" y="166498"/>
                </a:cubicBezTo>
                <a:cubicBezTo>
                  <a:pt x="45975" y="133605"/>
                  <a:pt x="21971" y="112142"/>
                  <a:pt x="9652" y="102236"/>
                </a:cubicBezTo>
                <a:cubicBezTo>
                  <a:pt x="3430" y="97410"/>
                  <a:pt x="255" y="92711"/>
                  <a:pt x="0" y="88266"/>
                </a:cubicBezTo>
                <a:cubicBezTo>
                  <a:pt x="1144" y="62485"/>
                  <a:pt x="3049" y="36576"/>
                  <a:pt x="4064" y="10796"/>
                </a:cubicBezTo>
                <a:cubicBezTo>
                  <a:pt x="4319" y="5461"/>
                  <a:pt x="5207" y="2286"/>
                  <a:pt x="6096" y="1271"/>
                </a:cubicBezTo>
                <a:cubicBezTo>
                  <a:pt x="7367" y="0"/>
                  <a:pt x="9399" y="890"/>
                  <a:pt x="12319" y="3811"/>
                </a:cubicBezTo>
                <a:cubicBezTo>
                  <a:pt x="64770" y="56261"/>
                  <a:pt x="117349" y="108840"/>
                  <a:pt x="169926" y="161417"/>
                </a:cubicBezTo>
                <a:cubicBezTo>
                  <a:pt x="187325" y="178817"/>
                  <a:pt x="202057" y="181484"/>
                  <a:pt x="214123" y="169418"/>
                </a:cubicBezTo>
                <a:cubicBezTo>
                  <a:pt x="215519" y="167894"/>
                  <a:pt x="217044" y="166498"/>
                  <a:pt x="218568" y="164973"/>
                </a:cubicBezTo>
                <a:cubicBezTo>
                  <a:pt x="245492" y="191898"/>
                  <a:pt x="272415" y="218948"/>
                  <a:pt x="299467" y="245873"/>
                </a:cubicBezTo>
                <a:close/>
                <a:moveTo>
                  <a:pt x="1408557" y="5281676"/>
                </a:moveTo>
              </a:path>
            </a:pathLst>
          </a:custGeom>
          <a:solidFill>
            <a:srgbClr val="C1C1C1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" name="Freeform 125"/>
          <p:cNvSpPr/>
          <p:nvPr/>
        </p:nvSpPr>
        <p:spPr>
          <a:xfrm rot="0" flipH="0" flipV="0">
            <a:off x="3683889" y="2234438"/>
            <a:ext cx="277495" cy="298578"/>
          </a:xfrm>
          <a:custGeom>
            <a:pathLst>
              <a:path w="277495" h="298578">
                <a:moveTo>
                  <a:pt x="210820" y="135001"/>
                </a:moveTo>
                <a:cubicBezTo>
                  <a:pt x="243966" y="168148"/>
                  <a:pt x="263651" y="195326"/>
                  <a:pt x="270001" y="216281"/>
                </a:cubicBezTo>
                <a:cubicBezTo>
                  <a:pt x="277495" y="240666"/>
                  <a:pt x="269113" y="264542"/>
                  <a:pt x="246126" y="287655"/>
                </a:cubicBezTo>
                <a:cubicBezTo>
                  <a:pt x="242443" y="291338"/>
                  <a:pt x="238759" y="294894"/>
                  <a:pt x="235076" y="298578"/>
                </a:cubicBezTo>
                <a:cubicBezTo>
                  <a:pt x="208152" y="271526"/>
                  <a:pt x="180975" y="244475"/>
                  <a:pt x="153924" y="217424"/>
                </a:cubicBezTo>
                <a:cubicBezTo>
                  <a:pt x="164464" y="206884"/>
                  <a:pt x="175006" y="196216"/>
                  <a:pt x="185674" y="185674"/>
                </a:cubicBezTo>
                <a:cubicBezTo>
                  <a:pt x="191007" y="180213"/>
                  <a:pt x="191896" y="175515"/>
                  <a:pt x="187959" y="171578"/>
                </a:cubicBezTo>
                <a:cubicBezTo>
                  <a:pt x="186055" y="169673"/>
                  <a:pt x="182880" y="168148"/>
                  <a:pt x="178689" y="167005"/>
                </a:cubicBezTo>
                <a:cubicBezTo>
                  <a:pt x="163449" y="163068"/>
                  <a:pt x="145795" y="160910"/>
                  <a:pt x="126238" y="159512"/>
                </a:cubicBezTo>
                <a:cubicBezTo>
                  <a:pt x="123316" y="159259"/>
                  <a:pt x="121157" y="157099"/>
                  <a:pt x="119888" y="153162"/>
                </a:cubicBezTo>
                <a:cubicBezTo>
                  <a:pt x="112268" y="128271"/>
                  <a:pt x="105282" y="103379"/>
                  <a:pt x="97536" y="78613"/>
                </a:cubicBezTo>
                <a:cubicBezTo>
                  <a:pt x="96265" y="74676"/>
                  <a:pt x="95884" y="72136"/>
                  <a:pt x="96520" y="71501"/>
                </a:cubicBezTo>
                <a:cubicBezTo>
                  <a:pt x="97408" y="70612"/>
                  <a:pt x="99821" y="70740"/>
                  <a:pt x="103886" y="71755"/>
                </a:cubicBezTo>
                <a:cubicBezTo>
                  <a:pt x="141224" y="80392"/>
                  <a:pt x="177038" y="101219"/>
                  <a:pt x="210820" y="135001"/>
                </a:cubicBezTo>
                <a:close/>
                <a:moveTo>
                  <a:pt x="1507236" y="5326126"/>
                </a:moveTo>
                <a:moveTo>
                  <a:pt x="48259" y="4573"/>
                </a:moveTo>
                <a:cubicBezTo>
                  <a:pt x="51434" y="5080"/>
                  <a:pt x="53213" y="6731"/>
                  <a:pt x="53594" y="10034"/>
                </a:cubicBezTo>
                <a:cubicBezTo>
                  <a:pt x="55371" y="24130"/>
                  <a:pt x="56769" y="38481"/>
                  <a:pt x="58420" y="52705"/>
                </a:cubicBezTo>
                <a:cubicBezTo>
                  <a:pt x="58674" y="55754"/>
                  <a:pt x="57276" y="57150"/>
                  <a:pt x="54356" y="56897"/>
                </a:cubicBezTo>
                <a:cubicBezTo>
                  <a:pt x="40132" y="55373"/>
                  <a:pt x="25907" y="54103"/>
                  <a:pt x="11811" y="52579"/>
                </a:cubicBezTo>
                <a:cubicBezTo>
                  <a:pt x="8255" y="52071"/>
                  <a:pt x="6350" y="49785"/>
                  <a:pt x="5714" y="45340"/>
                </a:cubicBezTo>
                <a:cubicBezTo>
                  <a:pt x="3809" y="31878"/>
                  <a:pt x="2413" y="18542"/>
                  <a:pt x="507" y="5080"/>
                </a:cubicBezTo>
                <a:cubicBezTo>
                  <a:pt x="0" y="1651"/>
                  <a:pt x="1651" y="0"/>
                  <a:pt x="5333" y="255"/>
                </a:cubicBezTo>
                <a:cubicBezTo>
                  <a:pt x="19557" y="1905"/>
                  <a:pt x="33908" y="3048"/>
                  <a:pt x="48259" y="4573"/>
                </a:cubicBezTo>
                <a:close/>
                <a:moveTo>
                  <a:pt x="1637664" y="5326126"/>
                </a:moveTo>
              </a:path>
            </a:pathLst>
          </a:custGeom>
          <a:solidFill>
            <a:srgbClr val="C1C1C1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" name="Freeform 126"/>
          <p:cNvSpPr/>
          <p:nvPr/>
        </p:nvSpPr>
        <p:spPr>
          <a:xfrm rot="0" flipH="0" flipV="0">
            <a:off x="4004564" y="2096136"/>
            <a:ext cx="308228" cy="350012"/>
          </a:xfrm>
          <a:custGeom>
            <a:pathLst>
              <a:path w="308228" h="350012">
                <a:moveTo>
                  <a:pt x="270001" y="81407"/>
                </a:moveTo>
                <a:cubicBezTo>
                  <a:pt x="267081" y="84327"/>
                  <a:pt x="264159" y="87249"/>
                  <a:pt x="261365" y="90043"/>
                </a:cubicBezTo>
                <a:cubicBezTo>
                  <a:pt x="258318" y="92963"/>
                  <a:pt x="252095" y="93599"/>
                  <a:pt x="242696" y="91567"/>
                </a:cubicBezTo>
                <a:cubicBezTo>
                  <a:pt x="230377" y="89026"/>
                  <a:pt x="220218" y="89153"/>
                  <a:pt x="211582" y="90805"/>
                </a:cubicBezTo>
                <a:cubicBezTo>
                  <a:pt x="196595" y="93852"/>
                  <a:pt x="181482" y="103377"/>
                  <a:pt x="165989" y="118871"/>
                </a:cubicBezTo>
                <a:cubicBezTo>
                  <a:pt x="156971" y="127888"/>
                  <a:pt x="150749" y="136525"/>
                  <a:pt x="147827" y="144907"/>
                </a:cubicBezTo>
                <a:cubicBezTo>
                  <a:pt x="145922" y="150113"/>
                  <a:pt x="145669" y="153162"/>
                  <a:pt x="147193" y="154813"/>
                </a:cubicBezTo>
                <a:cubicBezTo>
                  <a:pt x="150114" y="157733"/>
                  <a:pt x="156845" y="153796"/>
                  <a:pt x="167386" y="143256"/>
                </a:cubicBezTo>
                <a:cubicBezTo>
                  <a:pt x="184403" y="126111"/>
                  <a:pt x="197357" y="115569"/>
                  <a:pt x="206120" y="111632"/>
                </a:cubicBezTo>
                <a:cubicBezTo>
                  <a:pt x="223774" y="103886"/>
                  <a:pt x="240664" y="107823"/>
                  <a:pt x="257175" y="124332"/>
                </a:cubicBezTo>
                <a:cubicBezTo>
                  <a:pt x="308228" y="175513"/>
                  <a:pt x="301497" y="233552"/>
                  <a:pt x="236346" y="298576"/>
                </a:cubicBezTo>
                <a:cubicBezTo>
                  <a:pt x="199263" y="335788"/>
                  <a:pt x="162687" y="350012"/>
                  <a:pt x="126872" y="340487"/>
                </a:cubicBezTo>
                <a:cubicBezTo>
                  <a:pt x="106171" y="334899"/>
                  <a:pt x="84074" y="320675"/>
                  <a:pt x="60451" y="297052"/>
                </a:cubicBezTo>
                <a:cubicBezTo>
                  <a:pt x="44195" y="280669"/>
                  <a:pt x="29971" y="260984"/>
                  <a:pt x="17145" y="237998"/>
                </a:cubicBezTo>
                <a:cubicBezTo>
                  <a:pt x="3556" y="213613"/>
                  <a:pt x="0" y="198374"/>
                  <a:pt x="5841" y="192532"/>
                </a:cubicBezTo>
                <a:cubicBezTo>
                  <a:pt x="13207" y="185038"/>
                  <a:pt x="22225" y="186689"/>
                  <a:pt x="32765" y="197357"/>
                </a:cubicBezTo>
                <a:cubicBezTo>
                  <a:pt x="36576" y="201040"/>
                  <a:pt x="41401" y="206882"/>
                  <a:pt x="47751" y="214883"/>
                </a:cubicBezTo>
                <a:cubicBezTo>
                  <a:pt x="54101" y="223012"/>
                  <a:pt x="58927" y="228726"/>
                  <a:pt x="62738" y="232537"/>
                </a:cubicBezTo>
                <a:cubicBezTo>
                  <a:pt x="96520" y="266319"/>
                  <a:pt x="136525" y="260350"/>
                  <a:pt x="182499" y="214502"/>
                </a:cubicBezTo>
                <a:cubicBezTo>
                  <a:pt x="206882" y="189992"/>
                  <a:pt x="223901" y="169418"/>
                  <a:pt x="233552" y="152526"/>
                </a:cubicBezTo>
                <a:cubicBezTo>
                  <a:pt x="237236" y="146431"/>
                  <a:pt x="237870" y="142239"/>
                  <a:pt x="235839" y="140334"/>
                </a:cubicBezTo>
                <a:cubicBezTo>
                  <a:pt x="233807" y="138302"/>
                  <a:pt x="230377" y="139700"/>
                  <a:pt x="225044" y="144018"/>
                </a:cubicBezTo>
                <a:cubicBezTo>
                  <a:pt x="215645" y="151511"/>
                  <a:pt x="206628" y="159893"/>
                  <a:pt x="197484" y="168909"/>
                </a:cubicBezTo>
                <a:cubicBezTo>
                  <a:pt x="183641" y="182752"/>
                  <a:pt x="173101" y="191388"/>
                  <a:pt x="165226" y="194437"/>
                </a:cubicBezTo>
                <a:cubicBezTo>
                  <a:pt x="152400" y="199644"/>
                  <a:pt x="140081" y="196342"/>
                  <a:pt x="128396" y="184657"/>
                </a:cubicBezTo>
                <a:cubicBezTo>
                  <a:pt x="103886" y="160274"/>
                  <a:pt x="100457" y="129158"/>
                  <a:pt x="117347" y="91313"/>
                </a:cubicBezTo>
                <a:cubicBezTo>
                  <a:pt x="128270" y="66928"/>
                  <a:pt x="146303" y="42290"/>
                  <a:pt x="171069" y="17525"/>
                </a:cubicBezTo>
                <a:cubicBezTo>
                  <a:pt x="176911" y="11683"/>
                  <a:pt x="182752" y="5842"/>
                  <a:pt x="188595" y="0"/>
                </a:cubicBezTo>
                <a:cubicBezTo>
                  <a:pt x="215772" y="27177"/>
                  <a:pt x="242951" y="54228"/>
                  <a:pt x="270001" y="81407"/>
                </a:cubicBezTo>
                <a:close/>
                <a:moveTo>
                  <a:pt x="1378457" y="5464428"/>
                </a:moveTo>
              </a:path>
            </a:pathLst>
          </a:custGeom>
          <a:solidFill>
            <a:srgbClr val="C1C1C1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" name="Freeform 127"/>
          <p:cNvSpPr/>
          <p:nvPr/>
        </p:nvSpPr>
        <p:spPr>
          <a:xfrm rot="0" flipH="0" flipV="0">
            <a:off x="4025391" y="1851025"/>
            <a:ext cx="312167" cy="334899"/>
          </a:xfrm>
          <a:custGeom>
            <a:pathLst>
              <a:path w="312167" h="334899">
                <a:moveTo>
                  <a:pt x="233935" y="131699"/>
                </a:moveTo>
                <a:cubicBezTo>
                  <a:pt x="303912" y="201549"/>
                  <a:pt x="312167" y="263399"/>
                  <a:pt x="258699" y="316993"/>
                </a:cubicBezTo>
                <a:cubicBezTo>
                  <a:pt x="252730" y="322961"/>
                  <a:pt x="246635" y="328930"/>
                  <a:pt x="240793" y="334899"/>
                </a:cubicBezTo>
                <a:cubicBezTo>
                  <a:pt x="213742" y="307849"/>
                  <a:pt x="186691" y="280798"/>
                  <a:pt x="159512" y="253747"/>
                </a:cubicBezTo>
                <a:cubicBezTo>
                  <a:pt x="165481" y="247778"/>
                  <a:pt x="171324" y="241936"/>
                  <a:pt x="177166" y="236093"/>
                </a:cubicBezTo>
                <a:cubicBezTo>
                  <a:pt x="208154" y="205105"/>
                  <a:pt x="223774" y="185293"/>
                  <a:pt x="223774" y="176149"/>
                </a:cubicBezTo>
                <a:cubicBezTo>
                  <a:pt x="223774" y="172212"/>
                  <a:pt x="222631" y="169037"/>
                  <a:pt x="220345" y="166751"/>
                </a:cubicBezTo>
                <a:cubicBezTo>
                  <a:pt x="216917" y="163323"/>
                  <a:pt x="214123" y="163068"/>
                  <a:pt x="211455" y="165736"/>
                </a:cubicBezTo>
                <a:cubicBezTo>
                  <a:pt x="210567" y="166498"/>
                  <a:pt x="209805" y="167513"/>
                  <a:pt x="209550" y="168911"/>
                </a:cubicBezTo>
                <a:cubicBezTo>
                  <a:pt x="208154" y="173991"/>
                  <a:pt x="201804" y="182118"/>
                  <a:pt x="190247" y="193675"/>
                </a:cubicBezTo>
                <a:cubicBezTo>
                  <a:pt x="166370" y="217551"/>
                  <a:pt x="141860" y="217298"/>
                  <a:pt x="117222" y="192660"/>
                </a:cubicBezTo>
                <a:cubicBezTo>
                  <a:pt x="100585" y="176023"/>
                  <a:pt x="87757" y="156464"/>
                  <a:pt x="77724" y="133731"/>
                </a:cubicBezTo>
                <a:cubicBezTo>
                  <a:pt x="65913" y="106807"/>
                  <a:pt x="66168" y="87376"/>
                  <a:pt x="77724" y="75693"/>
                </a:cubicBezTo>
                <a:cubicBezTo>
                  <a:pt x="94997" y="58548"/>
                  <a:pt x="121667" y="58548"/>
                  <a:pt x="157607" y="76328"/>
                </a:cubicBezTo>
                <a:cubicBezTo>
                  <a:pt x="184786" y="89662"/>
                  <a:pt x="210312" y="108078"/>
                  <a:pt x="233935" y="131699"/>
                </a:cubicBezTo>
                <a:close/>
                <a:moveTo>
                  <a:pt x="1552449" y="5709539"/>
                </a:moveTo>
                <a:moveTo>
                  <a:pt x="161291" y="124206"/>
                </a:moveTo>
                <a:cubicBezTo>
                  <a:pt x="157480" y="120524"/>
                  <a:pt x="151638" y="119254"/>
                  <a:pt x="143892" y="120143"/>
                </a:cubicBezTo>
                <a:cubicBezTo>
                  <a:pt x="137034" y="120905"/>
                  <a:pt x="131699" y="122936"/>
                  <a:pt x="128524" y="126238"/>
                </a:cubicBezTo>
                <a:cubicBezTo>
                  <a:pt x="125349" y="129413"/>
                  <a:pt x="123444" y="133350"/>
                  <a:pt x="123063" y="137795"/>
                </a:cubicBezTo>
                <a:cubicBezTo>
                  <a:pt x="122429" y="143003"/>
                  <a:pt x="124080" y="147574"/>
                  <a:pt x="128017" y="151511"/>
                </a:cubicBezTo>
                <a:cubicBezTo>
                  <a:pt x="132207" y="155830"/>
                  <a:pt x="139574" y="152781"/>
                  <a:pt x="149987" y="142368"/>
                </a:cubicBezTo>
                <a:cubicBezTo>
                  <a:pt x="159767" y="132588"/>
                  <a:pt x="163576" y="126619"/>
                  <a:pt x="161291" y="124206"/>
                </a:cubicBezTo>
                <a:close/>
                <a:moveTo>
                  <a:pt x="1559942" y="5709539"/>
                </a:moveTo>
                <a:moveTo>
                  <a:pt x="48261" y="4573"/>
                </a:moveTo>
                <a:cubicBezTo>
                  <a:pt x="51181" y="4954"/>
                  <a:pt x="52960" y="6731"/>
                  <a:pt x="53341" y="9906"/>
                </a:cubicBezTo>
                <a:cubicBezTo>
                  <a:pt x="55245" y="24257"/>
                  <a:pt x="56643" y="38481"/>
                  <a:pt x="58420" y="52832"/>
                </a:cubicBezTo>
                <a:cubicBezTo>
                  <a:pt x="58801" y="55626"/>
                  <a:pt x="57531" y="57024"/>
                  <a:pt x="54484" y="56769"/>
                </a:cubicBezTo>
                <a:cubicBezTo>
                  <a:pt x="40260" y="55118"/>
                  <a:pt x="25781" y="53975"/>
                  <a:pt x="11557" y="52451"/>
                </a:cubicBezTo>
                <a:cubicBezTo>
                  <a:pt x="8129" y="51943"/>
                  <a:pt x="6224" y="49530"/>
                  <a:pt x="5716" y="45339"/>
                </a:cubicBezTo>
                <a:cubicBezTo>
                  <a:pt x="3811" y="32005"/>
                  <a:pt x="2287" y="18669"/>
                  <a:pt x="381" y="5207"/>
                </a:cubicBezTo>
                <a:cubicBezTo>
                  <a:pt x="0" y="1779"/>
                  <a:pt x="1779" y="0"/>
                  <a:pt x="5335" y="255"/>
                </a:cubicBezTo>
                <a:cubicBezTo>
                  <a:pt x="19686" y="1905"/>
                  <a:pt x="34037" y="3049"/>
                  <a:pt x="48261" y="4573"/>
                </a:cubicBezTo>
                <a:close/>
                <a:moveTo>
                  <a:pt x="1679575" y="5709539"/>
                </a:moveTo>
              </a:path>
            </a:pathLst>
          </a:custGeom>
          <a:solidFill>
            <a:srgbClr val="C1C1C1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" name="Freeform 128"/>
          <p:cNvSpPr/>
          <p:nvPr/>
        </p:nvSpPr>
        <p:spPr>
          <a:xfrm rot="0" flipH="0" flipV="0">
            <a:off x="4336288" y="1865249"/>
            <a:ext cx="215900" cy="299594"/>
          </a:xfrm>
          <a:custGeom>
            <a:pathLst>
              <a:path w="215900" h="299594">
                <a:moveTo>
                  <a:pt x="169037" y="81407"/>
                </a:moveTo>
                <a:cubicBezTo>
                  <a:pt x="166496" y="84075"/>
                  <a:pt x="163957" y="86614"/>
                  <a:pt x="161290" y="89155"/>
                </a:cubicBezTo>
                <a:cubicBezTo>
                  <a:pt x="157607" y="92964"/>
                  <a:pt x="152653" y="95124"/>
                  <a:pt x="146684" y="95250"/>
                </a:cubicBezTo>
                <a:cubicBezTo>
                  <a:pt x="152019" y="100585"/>
                  <a:pt x="157226" y="105792"/>
                  <a:pt x="162433" y="110999"/>
                </a:cubicBezTo>
                <a:cubicBezTo>
                  <a:pt x="175514" y="124080"/>
                  <a:pt x="187197" y="141606"/>
                  <a:pt x="197992" y="163576"/>
                </a:cubicBezTo>
                <a:cubicBezTo>
                  <a:pt x="207264" y="182626"/>
                  <a:pt x="212852" y="199390"/>
                  <a:pt x="215138" y="213233"/>
                </a:cubicBezTo>
                <a:cubicBezTo>
                  <a:pt x="215900" y="218313"/>
                  <a:pt x="214502" y="222505"/>
                  <a:pt x="210820" y="226187"/>
                </a:cubicBezTo>
                <a:cubicBezTo>
                  <a:pt x="188976" y="248031"/>
                  <a:pt x="167004" y="269875"/>
                  <a:pt x="145160" y="291846"/>
                </a:cubicBezTo>
                <a:cubicBezTo>
                  <a:pt x="137414" y="299594"/>
                  <a:pt x="129413" y="299339"/>
                  <a:pt x="121412" y="291338"/>
                </a:cubicBezTo>
                <a:cubicBezTo>
                  <a:pt x="116840" y="286767"/>
                  <a:pt x="115442" y="281940"/>
                  <a:pt x="116585" y="276733"/>
                </a:cubicBezTo>
                <a:cubicBezTo>
                  <a:pt x="121284" y="256921"/>
                  <a:pt x="125348" y="229998"/>
                  <a:pt x="127127" y="195962"/>
                </a:cubicBezTo>
                <a:cubicBezTo>
                  <a:pt x="129794" y="151893"/>
                  <a:pt x="127381" y="125604"/>
                  <a:pt x="118745" y="116840"/>
                </a:cubicBezTo>
                <a:cubicBezTo>
                  <a:pt x="111506" y="109729"/>
                  <a:pt x="84963" y="104649"/>
                  <a:pt x="38862" y="100076"/>
                </a:cubicBezTo>
                <a:cubicBezTo>
                  <a:pt x="26542" y="73025"/>
                  <a:pt x="14604" y="45720"/>
                  <a:pt x="2285" y="18669"/>
                </a:cubicBezTo>
                <a:cubicBezTo>
                  <a:pt x="0" y="13717"/>
                  <a:pt x="1396" y="11557"/>
                  <a:pt x="6222" y="12193"/>
                </a:cubicBezTo>
                <a:cubicBezTo>
                  <a:pt x="26796" y="15368"/>
                  <a:pt x="40640" y="16511"/>
                  <a:pt x="47625" y="16511"/>
                </a:cubicBezTo>
                <a:cubicBezTo>
                  <a:pt x="63246" y="16764"/>
                  <a:pt x="74929" y="12827"/>
                  <a:pt x="82677" y="5081"/>
                </a:cubicBezTo>
                <a:cubicBezTo>
                  <a:pt x="84327" y="3430"/>
                  <a:pt x="85978" y="1779"/>
                  <a:pt x="87629" y="0"/>
                </a:cubicBezTo>
                <a:cubicBezTo>
                  <a:pt x="114808" y="27179"/>
                  <a:pt x="141985" y="54356"/>
                  <a:pt x="169037" y="81407"/>
                </a:cubicBezTo>
                <a:close/>
                <a:moveTo>
                  <a:pt x="1277620" y="5695315"/>
                </a:moveTo>
              </a:path>
            </a:pathLst>
          </a:custGeom>
          <a:solidFill>
            <a:srgbClr val="C1C1C1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" name="Freeform 129"/>
          <p:cNvSpPr/>
          <p:nvPr/>
        </p:nvSpPr>
        <p:spPr>
          <a:xfrm rot="0" flipH="0" flipV="0">
            <a:off x="4367784" y="1698499"/>
            <a:ext cx="252475" cy="256667"/>
          </a:xfrm>
          <a:custGeom>
            <a:pathLst>
              <a:path w="252475" h="256667">
                <a:moveTo>
                  <a:pt x="252475" y="133223"/>
                </a:moveTo>
                <a:cubicBezTo>
                  <a:pt x="248157" y="137668"/>
                  <a:pt x="243712" y="141986"/>
                  <a:pt x="239521" y="146304"/>
                </a:cubicBezTo>
                <a:cubicBezTo>
                  <a:pt x="213741" y="171957"/>
                  <a:pt x="188341" y="178562"/>
                  <a:pt x="163321" y="165226"/>
                </a:cubicBezTo>
                <a:cubicBezTo>
                  <a:pt x="169418" y="180975"/>
                  <a:pt x="170814" y="194437"/>
                  <a:pt x="168529" y="205486"/>
                </a:cubicBezTo>
                <a:cubicBezTo>
                  <a:pt x="166243" y="215773"/>
                  <a:pt x="160019" y="225806"/>
                  <a:pt x="149732" y="236093"/>
                </a:cubicBezTo>
                <a:cubicBezTo>
                  <a:pt x="142875" y="242824"/>
                  <a:pt x="136017" y="249808"/>
                  <a:pt x="129158" y="256667"/>
                </a:cubicBezTo>
                <a:cubicBezTo>
                  <a:pt x="102107" y="229615"/>
                  <a:pt x="75056" y="202437"/>
                  <a:pt x="48006" y="175387"/>
                </a:cubicBezTo>
                <a:cubicBezTo>
                  <a:pt x="54101" y="169163"/>
                  <a:pt x="60325" y="163068"/>
                  <a:pt x="66548" y="156844"/>
                </a:cubicBezTo>
                <a:cubicBezTo>
                  <a:pt x="80137" y="143256"/>
                  <a:pt x="86741" y="133857"/>
                  <a:pt x="86232" y="128905"/>
                </a:cubicBezTo>
                <a:cubicBezTo>
                  <a:pt x="68580" y="124332"/>
                  <a:pt x="54737" y="122555"/>
                  <a:pt x="44450" y="123189"/>
                </a:cubicBezTo>
                <a:cubicBezTo>
                  <a:pt x="43180" y="123317"/>
                  <a:pt x="41782" y="123570"/>
                  <a:pt x="40005" y="124079"/>
                </a:cubicBezTo>
                <a:cubicBezTo>
                  <a:pt x="36702" y="124713"/>
                  <a:pt x="33400" y="125349"/>
                  <a:pt x="30225" y="125983"/>
                </a:cubicBezTo>
                <a:cubicBezTo>
                  <a:pt x="27686" y="126492"/>
                  <a:pt x="24130" y="124460"/>
                  <a:pt x="19304" y="119633"/>
                </a:cubicBezTo>
                <a:cubicBezTo>
                  <a:pt x="8255" y="108457"/>
                  <a:pt x="2539" y="93599"/>
                  <a:pt x="1269" y="74930"/>
                </a:cubicBezTo>
                <a:cubicBezTo>
                  <a:pt x="0" y="53594"/>
                  <a:pt x="7238" y="35432"/>
                  <a:pt x="22225" y="20446"/>
                </a:cubicBezTo>
                <a:cubicBezTo>
                  <a:pt x="33019" y="9779"/>
                  <a:pt x="46100" y="3301"/>
                  <a:pt x="61594" y="1777"/>
                </a:cubicBezTo>
                <a:cubicBezTo>
                  <a:pt x="78994" y="0"/>
                  <a:pt x="94361" y="5587"/>
                  <a:pt x="107569" y="18795"/>
                </a:cubicBezTo>
                <a:cubicBezTo>
                  <a:pt x="115316" y="26543"/>
                  <a:pt x="121031" y="38226"/>
                  <a:pt x="124713" y="53594"/>
                </a:cubicBezTo>
                <a:cubicBezTo>
                  <a:pt x="125475" y="57531"/>
                  <a:pt x="126873" y="68833"/>
                  <a:pt x="129667" y="87249"/>
                </a:cubicBezTo>
                <a:cubicBezTo>
                  <a:pt x="134874" y="86487"/>
                  <a:pt x="143129" y="80263"/>
                  <a:pt x="154305" y="69087"/>
                </a:cubicBezTo>
                <a:cubicBezTo>
                  <a:pt x="160019" y="63373"/>
                  <a:pt x="165607" y="57785"/>
                  <a:pt x="171323" y="52069"/>
                </a:cubicBezTo>
                <a:cubicBezTo>
                  <a:pt x="198374" y="79248"/>
                  <a:pt x="225425" y="106299"/>
                  <a:pt x="252475" y="133223"/>
                </a:cubicBezTo>
                <a:close/>
                <a:moveTo>
                  <a:pt x="1361058" y="5862065"/>
                </a:moveTo>
              </a:path>
            </a:pathLst>
          </a:custGeom>
          <a:solidFill>
            <a:srgbClr val="C1C1C1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" name="Freeform 130"/>
          <p:cNvSpPr/>
          <p:nvPr/>
        </p:nvSpPr>
        <p:spPr>
          <a:xfrm rot="0" flipH="0" flipV="0">
            <a:off x="4507610" y="1606424"/>
            <a:ext cx="194311" cy="233806"/>
          </a:xfrm>
          <a:custGeom>
            <a:pathLst>
              <a:path w="194311" h="233806">
                <a:moveTo>
                  <a:pt x="162053" y="63245"/>
                </a:moveTo>
                <a:cubicBezTo>
                  <a:pt x="177674" y="78867"/>
                  <a:pt x="187072" y="96138"/>
                  <a:pt x="190374" y="115062"/>
                </a:cubicBezTo>
                <a:cubicBezTo>
                  <a:pt x="194311" y="134619"/>
                  <a:pt x="189738" y="150494"/>
                  <a:pt x="177547" y="162687"/>
                </a:cubicBezTo>
                <a:cubicBezTo>
                  <a:pt x="162180" y="177926"/>
                  <a:pt x="140209" y="181229"/>
                  <a:pt x="111887" y="171831"/>
                </a:cubicBezTo>
                <a:cubicBezTo>
                  <a:pt x="123572" y="196342"/>
                  <a:pt x="123953" y="213994"/>
                  <a:pt x="113157" y="224789"/>
                </a:cubicBezTo>
                <a:cubicBezTo>
                  <a:pt x="110236" y="227837"/>
                  <a:pt x="107188" y="230758"/>
                  <a:pt x="104268" y="233806"/>
                </a:cubicBezTo>
                <a:cubicBezTo>
                  <a:pt x="77217" y="206756"/>
                  <a:pt x="50166" y="179705"/>
                  <a:pt x="23115" y="152526"/>
                </a:cubicBezTo>
                <a:cubicBezTo>
                  <a:pt x="24638" y="151002"/>
                  <a:pt x="26036" y="149479"/>
                  <a:pt x="27686" y="147955"/>
                </a:cubicBezTo>
                <a:cubicBezTo>
                  <a:pt x="39498" y="136144"/>
                  <a:pt x="41022" y="125349"/>
                  <a:pt x="31878" y="115443"/>
                </a:cubicBezTo>
                <a:cubicBezTo>
                  <a:pt x="19940" y="102488"/>
                  <a:pt x="11938" y="88645"/>
                  <a:pt x="7240" y="74294"/>
                </a:cubicBezTo>
                <a:cubicBezTo>
                  <a:pt x="0" y="52450"/>
                  <a:pt x="4318" y="34036"/>
                  <a:pt x="18924" y="19304"/>
                </a:cubicBezTo>
                <a:cubicBezTo>
                  <a:pt x="36830" y="1524"/>
                  <a:pt x="62104" y="0"/>
                  <a:pt x="94743" y="15112"/>
                </a:cubicBezTo>
                <a:cubicBezTo>
                  <a:pt x="118492" y="26162"/>
                  <a:pt x="140843" y="42037"/>
                  <a:pt x="162053" y="63245"/>
                </a:cubicBezTo>
                <a:close/>
                <a:moveTo>
                  <a:pt x="1383285" y="5954140"/>
                </a:moveTo>
                <a:moveTo>
                  <a:pt x="125476" y="70865"/>
                </a:moveTo>
                <a:cubicBezTo>
                  <a:pt x="117730" y="63245"/>
                  <a:pt x="107824" y="56769"/>
                  <a:pt x="95886" y="51054"/>
                </a:cubicBezTo>
                <a:cubicBezTo>
                  <a:pt x="81407" y="44450"/>
                  <a:pt x="71374" y="43687"/>
                  <a:pt x="66168" y="48894"/>
                </a:cubicBezTo>
                <a:cubicBezTo>
                  <a:pt x="63374" y="51688"/>
                  <a:pt x="62485" y="55499"/>
                  <a:pt x="63247" y="60070"/>
                </a:cubicBezTo>
                <a:cubicBezTo>
                  <a:pt x="64390" y="64769"/>
                  <a:pt x="66549" y="68833"/>
                  <a:pt x="70359" y="72644"/>
                </a:cubicBezTo>
                <a:cubicBezTo>
                  <a:pt x="79503" y="81787"/>
                  <a:pt x="89790" y="88900"/>
                  <a:pt x="101474" y="94487"/>
                </a:cubicBezTo>
                <a:cubicBezTo>
                  <a:pt x="116332" y="101600"/>
                  <a:pt x="127128" y="101726"/>
                  <a:pt x="133859" y="94995"/>
                </a:cubicBezTo>
                <a:cubicBezTo>
                  <a:pt x="139066" y="89788"/>
                  <a:pt x="136399" y="81787"/>
                  <a:pt x="125476" y="70865"/>
                </a:cubicBezTo>
                <a:close/>
                <a:moveTo>
                  <a:pt x="1375665" y="5954140"/>
                </a:moveTo>
              </a:path>
            </a:pathLst>
          </a:custGeom>
          <a:solidFill>
            <a:srgbClr val="C1C1C1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" name="Freeform 131"/>
          <p:cNvSpPr/>
          <p:nvPr/>
        </p:nvSpPr>
        <p:spPr>
          <a:xfrm rot="0" flipH="0" flipV="0">
            <a:off x="304800" y="30480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" name="Freeform 132"/>
          <p:cNvSpPr/>
          <p:nvPr/>
        </p:nvSpPr>
        <p:spPr>
          <a:xfrm rot="0" flipH="0" flipV="0">
            <a:off x="304800" y="30480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" name="Freeform 133"/>
          <p:cNvSpPr/>
          <p:nvPr/>
        </p:nvSpPr>
        <p:spPr>
          <a:xfrm rot="0" flipH="0" flipV="0">
            <a:off x="310895" y="304800"/>
            <a:ext cx="4707383" cy="6096"/>
          </a:xfrm>
          <a:custGeom>
            <a:pathLst>
              <a:path w="4707383" h="6096">
                <a:moveTo>
                  <a:pt x="0" y="6096"/>
                </a:moveTo>
                <a:lnTo>
                  <a:pt x="4707383" y="6096"/>
                </a:lnTo>
                <a:lnTo>
                  <a:pt x="47073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" name="Freeform 134"/>
          <p:cNvSpPr/>
          <p:nvPr/>
        </p:nvSpPr>
        <p:spPr>
          <a:xfrm rot="0" flipH="0" flipV="0">
            <a:off x="5018278" y="30480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" name="Freeform 135"/>
          <p:cNvSpPr/>
          <p:nvPr/>
        </p:nvSpPr>
        <p:spPr>
          <a:xfrm rot="0" flipH="0" flipV="0">
            <a:off x="5018278" y="30480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" name="Freeform 136"/>
          <p:cNvSpPr/>
          <p:nvPr/>
        </p:nvSpPr>
        <p:spPr>
          <a:xfrm rot="0" flipH="0" flipV="0">
            <a:off x="304800" y="310897"/>
            <a:ext cx="6095" cy="6940295"/>
          </a:xfrm>
          <a:custGeom>
            <a:pathLst>
              <a:path w="6095" h="6940295">
                <a:moveTo>
                  <a:pt x="0" y="6940295"/>
                </a:moveTo>
                <a:lnTo>
                  <a:pt x="6095" y="6940295"/>
                </a:lnTo>
                <a:lnTo>
                  <a:pt x="6095" y="0"/>
                </a:lnTo>
                <a:lnTo>
                  <a:pt x="0" y="0"/>
                </a:lnTo>
                <a:lnTo>
                  <a:pt x="0" y="69402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" name="Freeform 137"/>
          <p:cNvSpPr/>
          <p:nvPr/>
        </p:nvSpPr>
        <p:spPr>
          <a:xfrm rot="0" flipH="0" flipV="0">
            <a:off x="5018278" y="310897"/>
            <a:ext cx="6095" cy="6940295"/>
          </a:xfrm>
          <a:custGeom>
            <a:pathLst>
              <a:path w="6095" h="6940295">
                <a:moveTo>
                  <a:pt x="0" y="6940295"/>
                </a:moveTo>
                <a:lnTo>
                  <a:pt x="6095" y="6940295"/>
                </a:lnTo>
                <a:lnTo>
                  <a:pt x="6095" y="0"/>
                </a:lnTo>
                <a:lnTo>
                  <a:pt x="0" y="0"/>
                </a:lnTo>
                <a:lnTo>
                  <a:pt x="0" y="69402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" name="Freeform 138"/>
          <p:cNvSpPr/>
          <p:nvPr/>
        </p:nvSpPr>
        <p:spPr>
          <a:xfrm rot="0" flipH="0" flipV="0">
            <a:off x="304800" y="725119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" name="Freeform 139"/>
          <p:cNvSpPr/>
          <p:nvPr/>
        </p:nvSpPr>
        <p:spPr>
          <a:xfrm rot="0" flipH="0" flipV="0">
            <a:off x="304800" y="725119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" name="Freeform 140"/>
          <p:cNvSpPr/>
          <p:nvPr/>
        </p:nvSpPr>
        <p:spPr>
          <a:xfrm rot="0" flipH="0" flipV="0">
            <a:off x="310895" y="7251193"/>
            <a:ext cx="4707383" cy="6096"/>
          </a:xfrm>
          <a:custGeom>
            <a:pathLst>
              <a:path w="4707383" h="6096">
                <a:moveTo>
                  <a:pt x="0" y="6096"/>
                </a:moveTo>
                <a:lnTo>
                  <a:pt x="4707383" y="6096"/>
                </a:lnTo>
                <a:lnTo>
                  <a:pt x="47073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" name="Freeform 141"/>
          <p:cNvSpPr/>
          <p:nvPr/>
        </p:nvSpPr>
        <p:spPr>
          <a:xfrm rot="0" flipH="0" flipV="0">
            <a:off x="5018278" y="725119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" name="Freeform 142"/>
          <p:cNvSpPr/>
          <p:nvPr/>
        </p:nvSpPr>
        <p:spPr>
          <a:xfrm rot="0" flipH="0" flipV="0">
            <a:off x="5018278" y="725119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" name="Rectangle 143"/>
          <p:cNvSpPr/>
          <p:nvPr/>
        </p:nvSpPr>
        <p:spPr>
          <a:xfrm rot="0" flipH="0" flipV="0">
            <a:off x="457200" y="483109"/>
            <a:ext cx="31687" cy="14020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03" baseline="0" b="0" i="0" dirty="0" spc="0">
                <a:solidFill>
                  <a:srgbClr val="000000"/>
                </a:solidFill>
                <a:latin typeface="Calibri" pitchFamily="0" charset="1"/>
              </a:rPr>
              <a:t> </a:t>
            </a:r>
          </a:p>
        </p:txBody>
      </p:sp>
      <p:sp>
        <p:nvSpPr>
          <p:cNvPr id="145" name="Rectangle 145"/>
          <p:cNvSpPr/>
          <p:nvPr/>
        </p:nvSpPr>
        <p:spPr>
          <a:xfrm rot="0" flipH="0" flipV="0">
            <a:off x="4768341" y="6923609"/>
            <a:ext cx="40297" cy="17830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403" baseline="0" b="0" i="0" dirty="0" spc="0">
                <a:solidFill>
                  <a:srgbClr val="000000"/>
                </a:solidFill>
                <a:latin typeface="Calibri" pitchFamily="0" charset="1"/>
              </a:rPr>
              <a:t> </a:t>
            </a:r>
          </a:p>
        </p:txBody>
      </p:sp>
      <p:sp>
        <p:nvSpPr>
          <p:cNvPr id="146" name="Rectangle 146"/>
          <p:cNvSpPr/>
          <p:nvPr/>
        </p:nvSpPr>
        <p:spPr>
          <a:xfrm rot="0" flipH="0" flipV="0">
            <a:off x="4795773" y="683769"/>
            <a:ext cx="32765" cy="1523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200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148" name="Rectangle 148"/>
          <p:cNvSpPr/>
          <p:nvPr/>
        </p:nvSpPr>
        <p:spPr>
          <a:xfrm rot="0" flipH="0" flipV="0">
            <a:off x="420623" y="1043433"/>
            <a:ext cx="4452086" cy="48608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286635" rtl="1"/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مرکز صدور گواهی الکترونیکی میانی عام </a:t>
            </a:r>
          </a:p>
          <a:p>
            <a:pPr marL="2109851" rtl="1">
              <a:lnSpc>
                <a:spcPts val="2819"/>
              </a:lnSpc>
            </a:pPr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موضوع: درخواست صدور گواهی الکترونیکی </a:t>
            </a:r>
          </a:p>
          <a:p>
            <a:pPr marL="3510660" rtl="1">
              <a:lnSpc>
                <a:spcPts val="2832"/>
              </a:lnSpc>
            </a:pPr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با سلام و احترام </a:t>
            </a:r>
            <a:r>
              <a:rPr lang="en-US" sz="12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  <a:p>
            <a:pPr marL="0" rtl="1">
              <a:lnSpc>
                <a:spcPts val="2770"/>
              </a:lnSpc>
            </a:pPr>
            <a:r>
              <a:rPr lang="en-US" sz="12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بدینوسیله آقا/خانم ...........................فرزند.........................با کد ملی ............................. شاغل در </a:t>
            </a:r>
          </a:p>
          <a:p>
            <a:pPr marL="0" rtl="1">
              <a:lnSpc>
                <a:spcPts val="1898"/>
              </a:lnSpc>
            </a:pPr>
            <a:r>
              <a:rPr lang="en-US" sz="12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سازمان/موسسه/شرکت ....................................... با شناسه ملی ............................. جهت صدور گواهی </a:t>
            </a:r>
          </a:p>
          <a:p>
            <a:pPr marL="1524" rtl="1">
              <a:lnSpc>
                <a:spcPts val="1896"/>
              </a:lnSpc>
            </a:pPr>
            <a:r>
              <a:rPr lang="en-US" sz="12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الکترونیکی معرفی می گردد. سمت ایشان جهت درج در گواهی الکترونیکی </a:t>
            </a:r>
          </a:p>
          <a:p>
            <a:pPr marL="2791333" rtl="1">
              <a:lnSpc>
                <a:spcPts val="1883"/>
              </a:lnSpc>
            </a:pPr>
            <a:r>
              <a:rPr lang="en-US" sz="1200" baseline="0" b="0" i="0" dirty="0" spc="0" rtl="1">
                <a:solidFill>
                  <a:srgbClr val="000000"/>
                </a:solidFill>
                <a:latin typeface="B Nazanin" pitchFamily="0" charset="1"/>
              </a:rPr>
              <a:t>............................................ می باشد.  </a:t>
            </a:r>
          </a:p>
          <a:p>
            <a:pPr marL="1524" rtl="1">
              <a:lnSpc>
                <a:spcPts val="2711"/>
              </a:lnSpc>
            </a:pPr>
            <a:r>
              <a:rPr lang="en-US" sz="1200" baseline="0" b="0" i="0" dirty="0" spc="0" rtl="1">
                <a:solidFill>
                  <a:srgbClr val="000000"/>
                </a:solidFill>
                <a:latin typeface="B Nazanin" pitchFamily="0" charset="1"/>
              </a:rPr>
              <a:t>همچنین سازمان/موسسه/شرکت ...................................... متعهد می شود در صورت قطع همکاری </a:t>
            </a:r>
          </a:p>
          <a:p>
            <a:pPr marL="1524" rtl="1">
              <a:lnSpc>
                <a:spcPts val="1895"/>
              </a:lnSpc>
            </a:pPr>
            <a:r>
              <a:rPr lang="en-US" sz="1200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متقاضی گواهی الکترونیکی و یا تغییر در پست سازمانی ایشان، مراتب را ضمن درخواست ابطال </a:t>
            </a:r>
          </a:p>
          <a:p>
            <a:pPr marL="0" rtl="1">
              <a:lnSpc>
                <a:spcPts val="1895"/>
              </a:lnSpc>
            </a:pPr>
            <a:r>
              <a:rPr lang="en-US" sz="1200" baseline="0" b="0" i="0" dirty="0" spc="0" rtl="1">
                <a:solidFill>
                  <a:srgbClr val="000000"/>
                </a:solidFill>
                <a:latin typeface="B Nazanin" pitchFamily="0" charset="1"/>
              </a:rPr>
              <a:t>گواهی صادر شده، به مرکز صدور گواهی الکترونیکی میانی عام اعلام نماید. بدیهی است عواقب </a:t>
            </a:r>
          </a:p>
          <a:p>
            <a:pPr marL="532180" rtl="1">
              <a:lnSpc>
                <a:spcPts val="1886"/>
              </a:lnSpc>
            </a:pPr>
            <a:r>
              <a:rPr lang="en-US" sz="1200" baseline="0" b="0" i="0" dirty="0" spc="0" rtl="1">
                <a:solidFill>
                  <a:srgbClr val="000000"/>
                </a:solidFill>
                <a:latin typeface="B Nazanin" pitchFamily="0" charset="1"/>
              </a:rPr>
              <a:t>ناشی از کوتاهی در انجام اقدام مزبور بر عهده این سازمان/موسسه/شرکت خواهد بود</a:t>
            </a:r>
            <a:r>
              <a:rPr lang="en-US" sz="1200" baseline="0" b="0" i="0" dirty="0" spc="0" rtl="1">
                <a:solidFill>
                  <a:srgbClr val="000000"/>
                </a:solidFill>
                <a:latin typeface="Calibri" pitchFamily="0" charset="1"/>
              </a:rPr>
              <a:t>.</a:t>
            </a:r>
            <a:r>
              <a:rPr lang="en-US" sz="1200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  <a:p>
            <a:pPr marL="0" rtl="1">
              <a:lnSpc>
                <a:spcPts val="2712"/>
              </a:lnSpc>
            </a:pPr>
            <a:r>
              <a:rPr lang="en-US" sz="12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ضمنا موافقت خود را از انتشار اطلاعات سازمانی فرد شامل نام سازمان/موسسه/شرکت ، واحد </a:t>
            </a:r>
          </a:p>
          <a:p>
            <a:pPr marL="0" rtl="1">
              <a:lnSpc>
                <a:spcPts val="1896"/>
              </a:lnSpc>
            </a:pPr>
            <a:r>
              <a:rPr lang="en-US" sz="12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سازمانی مربوطه و سمت فرد به همراه مشخصات فردی وی در گواهی الکترونیکی مربوطه اعلام </a:t>
            </a:r>
          </a:p>
          <a:p>
            <a:pPr marL="3965194" rtl="1">
              <a:lnSpc>
                <a:spcPts val="1883"/>
              </a:lnSpc>
            </a:pPr>
            <a:r>
              <a:rPr lang="en-US" sz="1200" baseline="0" b="0" i="0" dirty="0" spc="0" rtl="1">
                <a:solidFill>
                  <a:srgbClr val="000000"/>
                </a:solidFill>
                <a:latin typeface="B Nazanin" pitchFamily="0" charset="1"/>
              </a:rPr>
              <a:t>می دارد.</a:t>
            </a:r>
            <a:r>
              <a:rPr lang="en-US" sz="1200" baseline="0" b="0" i="0" dirty="0" spc="0" rtl="1">
                <a:solidFill>
                  <a:srgbClr val="000000"/>
                </a:solidFill>
                <a:latin typeface="Calibri" pitchFamily="0" charset="1"/>
              </a:rPr>
              <a:t> </a:t>
            </a:r>
          </a:p>
          <a:p>
            <a:pPr marL="353872" rtl="1">
              <a:lnSpc>
                <a:spcPts val="2700"/>
              </a:lnSpc>
            </a:pPr>
            <a:r>
              <a:rPr lang="en-US" sz="1200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امضاءو مهر </a:t>
            </a:r>
          </a:p>
          <a:p>
            <a:pPr marL="227380" rtl="1">
              <a:lnSpc>
                <a:spcPts val="2691"/>
              </a:lnSpc>
            </a:pPr>
            <a:r>
              <a:rPr lang="en-US" sz="1200" baseline="0" b="0" i="0" dirty="0" spc="0" rtl="1">
                <a:solidFill>
                  <a:srgbClr val="818181"/>
                </a:solidFill>
                <a:latin typeface="B Nazanin" pitchFamily="0" charset="1"/>
              </a:rPr>
              <a:t>مطابق با اسناد تعهد آور </a:t>
            </a:r>
          </a:p>
          <a:p>
            <a:pPr marL="640384" rtl="1">
              <a:lnSpc>
                <a:spcPts val="2700"/>
              </a:lnSpc>
            </a:pPr>
            <a:r>
              <a:rPr lang="en-US" sz="1200" baseline="0" b="0" i="0" dirty="0" spc="0" rtl="1">
                <a:solidFill>
                  <a:srgbClr val="818181"/>
                </a:solidFill>
                <a:latin typeface="B Nazanin" pitchFamily="0" charset="1"/>
              </a:rPr>
              <a:t>تاریخ: </a:t>
            </a:r>
          </a:p>
        </p:txBody>
      </p:sp>
      <p:sp>
        <p:nvSpPr>
          <p:cNvPr id="151" name="Rectangle 151"/>
          <p:cNvSpPr/>
          <p:nvPr/>
        </p:nvSpPr>
        <p:spPr>
          <a:xfrm rot="-2697629" flipH="0" flipV="0">
            <a:off x="206975" y="1004594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52" name="Rectangle 152"/>
          <p:cNvSpPr/>
          <p:nvPr/>
        </p:nvSpPr>
        <p:spPr>
          <a:xfrm rot="-2697629" flipH="0" flipV="0">
            <a:off x="206975" y="3524782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53" name="Rectangle 153"/>
          <p:cNvSpPr/>
          <p:nvPr/>
        </p:nvSpPr>
        <p:spPr>
          <a:xfrm rot="-2697629" flipH="0" flipV="0">
            <a:off x="206975" y="604497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54" name="Rectangle 154"/>
          <p:cNvSpPr/>
          <p:nvPr/>
        </p:nvSpPr>
        <p:spPr>
          <a:xfrm rot="-2697629" flipH="0" flipV="0">
            <a:off x="2870926" y="1004594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55" name="Rectangle 155"/>
          <p:cNvSpPr/>
          <p:nvPr/>
        </p:nvSpPr>
        <p:spPr>
          <a:xfrm rot="-2697629" flipH="0" flipV="0">
            <a:off x="2870926" y="3524782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56" name="Rectangle 156"/>
          <p:cNvSpPr/>
          <p:nvPr/>
        </p:nvSpPr>
        <p:spPr>
          <a:xfrm rot="-2697629" flipH="0" flipV="0">
            <a:off x="2870926" y="604497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</p:spTree>
  </p:cSld>
  <p:clrMapOvr>
    <a:masterClrMapping/>
  </p:clrMapOvr>
</p:sld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Application>Microsoft Office PowerPoint</Application>
  <PresentationFormat>Custom</PresentationFormat>
  <Slides>1</Slides>
  <Notes>0</Notes>
  <HiddenSlides>0</HiddenSlides>
  <ScaleCrop>false</ScaleCrop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</cp:coreProperties>
</file>