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</p:sldIdLst>
  <p:sldSz cx="7772400" cy="10058400" type="custom"/>
  <p:notesSz cx="7772400" cy="10058400"/>
  <p:embeddedFontLst>
    <p:embeddedFont>
      <p:font typeface="TTE1553D70t00" charset="1"/>
      <p:regular xmlns:r="http://schemas.openxmlformats.org/officeDocument/2006/relationships" r:id="rId1230"/>
    </p:embeddedFont>
    <p:embeddedFont>
      <p:font typeface="TTE1A03B38t00" charset="1"/>
      <p:regular xmlns:r="http://schemas.openxmlformats.org/officeDocument/2006/relationships" r:id="rId1236"/>
    </p:embeddedFont>
    <p:embeddedFont>
      <p:font typeface="TTE1B0BF88t00" charset="1"/>
      <p:regular xmlns:r="http://schemas.openxmlformats.org/officeDocument/2006/relationships" r:id="rId1216"/>
    </p:embeddedFont>
    <p:embeddedFont>
      <p:font typeface="TTE1B6A9C8t00" charset="1"/>
      <p:regular xmlns:r="http://schemas.openxmlformats.org/officeDocument/2006/relationships" r:id="rId1212"/>
    </p:embeddedFont>
    <p:embeddedFont>
      <p:font typeface="TTE1B6FB00t00" charset="1"/>
      <p:regular xmlns:r="http://schemas.openxmlformats.org/officeDocument/2006/relationships" r:id="rId1217"/>
    </p:embeddedFont>
    <p:embeddedFont>
      <p:font typeface="TTE1B93658t00" charset="1"/>
      <p:regular xmlns:r="http://schemas.openxmlformats.org/officeDocument/2006/relationships" r:id="rId1225"/>
    </p:embeddedFont>
    <p:embeddedFont>
      <p:font typeface="TTE1B97EA8t00" charset="1"/>
      <p:regular xmlns:r="http://schemas.openxmlformats.org/officeDocument/2006/relationships" r:id="rId1214"/>
    </p:embeddedFont>
    <p:embeddedFont>
      <p:font typeface="TTE1B98928t00" charset="1"/>
      <p:regular xmlns:r="http://schemas.openxmlformats.org/officeDocument/2006/relationships" r:id="rId1213"/>
    </p:embeddedFont>
    <p:embeddedFont>
      <p:font typeface="TTE1BC9760t00" charset="1"/>
      <p:regular xmlns:r="http://schemas.openxmlformats.org/officeDocument/2006/relationships" r:id="rId1215"/>
    </p:embeddedFont>
  </p:embeddedFontLst>
  <p:defaultTextStyle/>
  <p:modifyVerifier cryptProviderType="rsaAES" cryptAlgorithmClass="hash" cryptAlgorithmType="typeAny" cryptAlgorithmSid="14" spinCount="100000" saltData="663HPMrdMvuomQVZKCQUyA==" hashData="i7DSaYQzffKkCLcedbylHGfpp1fn8MUUR4w0Oe9lkOhJO9BhsVxYGe7rYb+PnYLO5UlBpDXY511jpsYXzkM5vw=="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212" Type="http://schemas.openxmlformats.org/officeDocument/2006/relationships/font" Target="fonts/font1.fntdata"/><Relationship Id="rId1213" Type="http://schemas.openxmlformats.org/officeDocument/2006/relationships/font" Target="fonts/font2.fntdata"/><Relationship Id="rId1214" Type="http://schemas.openxmlformats.org/officeDocument/2006/relationships/font" Target="fonts/font3.fntdata"/><Relationship Id="rId1215" Type="http://schemas.openxmlformats.org/officeDocument/2006/relationships/font" Target="fonts/font4.fntdata"/><Relationship Id="rId1216" Type="http://schemas.openxmlformats.org/officeDocument/2006/relationships/font" Target="fonts/font5.fntdata"/><Relationship Id="rId1217" Type="http://schemas.openxmlformats.org/officeDocument/2006/relationships/font" Target="fonts/font6.fntdata"/><Relationship Id="rId1225" Type="http://schemas.openxmlformats.org/officeDocument/2006/relationships/font" Target="fonts/font7.fntdata"/><Relationship Id="rId1230" Type="http://schemas.openxmlformats.org/officeDocument/2006/relationships/font" Target="fonts/font8.fntdata"/><Relationship Id="rId1236" Type="http://schemas.openxmlformats.org/officeDocument/2006/relationships/font" Target="fonts/font9.fntdata"/><Relationship Id="R10024" Type="http://schemas.openxmlformats.org/officeDocument/2006/relationships/slide" Target="slides/slide.xml"/><Relationship Id="R10025" Type="http://schemas.openxmlformats.org/officeDocument/2006/relationships/slide" Target="slides/slide2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7" Type="http://schemas.openxmlformats.org/officeDocument/2006/relationships/image" Target="../media/image117.png"/><Relationship Id="rId118" Type="http://schemas.openxmlformats.org/officeDocument/2006/relationships/image" Target="../media/image118.png"/><Relationship Id="rId119" Type="http://schemas.openxmlformats.org/officeDocument/2006/relationships/image" Target="../media/image119.png"/><Relationship Id="rId120" Type="http://schemas.openxmlformats.org/officeDocument/2006/relationships/image" Target="../media/image120.png"/><Relationship Id="rId121" Type="http://schemas.openxmlformats.org/officeDocument/2006/relationships/image" Target="../media/image121.png"/><Relationship Id="rId122" Type="http://schemas.openxmlformats.org/officeDocument/2006/relationships/image" Target="../media/image122.png"/><Relationship Id="rId123" Type="http://schemas.openxmlformats.org/officeDocument/2006/relationships/image" Target="../media/image123.png"/><Relationship Id="rId124" Type="http://schemas.openxmlformats.org/officeDocument/2006/relationships/image" Target="../media/image124.png"/><Relationship Id="rId125" Type="http://schemas.openxmlformats.org/officeDocument/2006/relationships/image" Target="../media/image125.png"/><Relationship Id="rId126" Type="http://schemas.openxmlformats.org/officeDocument/2006/relationships/image" Target="../media/image126.png"/><Relationship Id="rId127" Type="http://schemas.openxmlformats.org/officeDocument/2006/relationships/image" Target="../media/image127.png"/><Relationship Id="rId128" Type="http://schemas.openxmlformats.org/officeDocument/2006/relationships/image" Target="../media/image128.png"/><Relationship Id="rId129" Type="http://schemas.openxmlformats.org/officeDocument/2006/relationships/image" Target="../media/image129.png"/><Relationship Id="rId130" Type="http://schemas.openxmlformats.org/officeDocument/2006/relationships/image" Target="../media/image130.png"/><Relationship Id="rId131" Type="http://schemas.openxmlformats.org/officeDocument/2006/relationships/image" Target="../media/image131.png"/><Relationship Id="rId132" Type="http://schemas.openxmlformats.org/officeDocument/2006/relationships/image" Target="../media/image132.png"/><Relationship Id="rId133" Type="http://schemas.openxmlformats.org/officeDocument/2006/relationships/image" Target="../media/image133.png"/><Relationship Id="rId134" Type="http://schemas.openxmlformats.org/officeDocument/2006/relationships/image" Target="../media/image134.png"/><Relationship Id="rId135" Type="http://schemas.openxmlformats.org/officeDocument/2006/relationships/image" Target="../media/image135.png"/><Relationship Id="rId136" Type="http://schemas.openxmlformats.org/officeDocument/2006/relationships/image" Target="../media/image136.png"/><Relationship Id="rId137" Type="http://schemas.openxmlformats.org/officeDocument/2006/relationships/image" Target="../media/image137.png"/><Relationship Id="rId138" Type="http://schemas.openxmlformats.org/officeDocument/2006/relationships/image" Target="../media/image138.png"/><Relationship Id="rId139" Type="http://schemas.openxmlformats.org/officeDocument/2006/relationships/image" Target="../media/image139.png"/><Relationship Id="rId140" Type="http://schemas.openxmlformats.org/officeDocument/2006/relationships/image" Target="../media/image140.png"/><Relationship Id="rId141" Type="http://schemas.openxmlformats.org/officeDocument/2006/relationships/image" Target="../media/image141.png"/><Relationship Id="rId142" Type="http://schemas.openxmlformats.org/officeDocument/2006/relationships/image" Target="../media/image142.png"/><Relationship Id="rId143" Type="http://schemas.openxmlformats.org/officeDocument/2006/relationships/image" Target="../media/image143.png"/><Relationship Id="rId144" Type="http://schemas.openxmlformats.org/officeDocument/2006/relationships/image" Target="../media/image144.png"/><Relationship Id="rId145" Type="http://schemas.openxmlformats.org/officeDocument/2006/relationships/image" Target="../media/image145.png"/><Relationship Id="rId146" Type="http://schemas.openxmlformats.org/officeDocument/2006/relationships/image" Target="../media/image146.png"/><Relationship Id="rId147" Type="http://schemas.openxmlformats.org/officeDocument/2006/relationships/image" Target="../media/image147.png"/><Relationship Id="rId148" Type="http://schemas.openxmlformats.org/officeDocument/2006/relationships/image" Target="../media/image148.png"/><Relationship Id="rId149" Type="http://schemas.openxmlformats.org/officeDocument/2006/relationships/image" Target="../media/image149.png"/><Relationship Id="rId150" Type="http://schemas.openxmlformats.org/officeDocument/2006/relationships/image" Target="../media/image150.png"/><Relationship Id="rId151" Type="http://schemas.openxmlformats.org/officeDocument/2006/relationships/image" Target="../media/image151.png"/><Relationship Id="rId152" Type="http://schemas.openxmlformats.org/officeDocument/2006/relationships/image" Target="../media/image152.png"/><Relationship Id="rId153" Type="http://schemas.openxmlformats.org/officeDocument/2006/relationships/image" Target="../media/image153.png"/><Relationship Id="rId154" Type="http://schemas.openxmlformats.org/officeDocument/2006/relationships/image" Target="../media/image154.png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Relationship Id="rId157" Type="http://schemas.openxmlformats.org/officeDocument/2006/relationships/image" Target="../media/image157.png"/><Relationship Id="rId158" Type="http://schemas.openxmlformats.org/officeDocument/2006/relationships/image" Target="../media/image158.png"/><Relationship Id="rId159" Type="http://schemas.openxmlformats.org/officeDocument/2006/relationships/image" Target="../media/image159.png"/><Relationship Id="rId160" Type="http://schemas.openxmlformats.org/officeDocument/2006/relationships/image" Target="../media/image160.png"/><Relationship Id="rId161" Type="http://schemas.openxmlformats.org/officeDocument/2006/relationships/image" Target="../media/image161.png"/><Relationship Id="rId162" Type="http://schemas.openxmlformats.org/officeDocument/2006/relationships/image" Target="../media/image162.png"/><Relationship Id="rId163" Type="http://schemas.openxmlformats.org/officeDocument/2006/relationships/image" Target="../media/image163.png"/><Relationship Id="rId164" Type="http://schemas.openxmlformats.org/officeDocument/2006/relationships/image" Target="../media/image164.png"/><Relationship Id="rId165" Type="http://schemas.openxmlformats.org/officeDocument/2006/relationships/image" Target="../media/image165.png"/><Relationship Id="rId166" Type="http://schemas.openxmlformats.org/officeDocument/2006/relationships/image" Target="../media/image166.png"/><Relationship Id="rId167" Type="http://schemas.openxmlformats.org/officeDocument/2006/relationships/image" Target="../media/image167.png"/><Relationship Id="rId168" Type="http://schemas.openxmlformats.org/officeDocument/2006/relationships/image" Target="../media/image168.png"/><Relationship Id="rId169" Type="http://schemas.openxmlformats.org/officeDocument/2006/relationships/image" Target="../media/image169.png"/><Relationship Id="rId170" Type="http://schemas.openxmlformats.org/officeDocument/2006/relationships/image" Target="../media/image170.png"/><Relationship Id="rId171" Type="http://schemas.openxmlformats.org/officeDocument/2006/relationships/image" Target="../media/image171.png"/><Relationship Id="rId172" Type="http://schemas.openxmlformats.org/officeDocument/2006/relationships/image" Target="../media/image172.png"/><Relationship Id="rId173" Type="http://schemas.openxmlformats.org/officeDocument/2006/relationships/image" Target="../media/image173.png"/><Relationship Id="rId174" Type="http://schemas.openxmlformats.org/officeDocument/2006/relationships/image" Target="../media/image174.png"/><Relationship Id="rId175" Type="http://schemas.openxmlformats.org/officeDocument/2006/relationships/image" Target="../media/image175.png"/><Relationship Id="rId176" Type="http://schemas.openxmlformats.org/officeDocument/2006/relationships/image" Target="../media/image176.png"/><Relationship Id="rId177" Type="http://schemas.openxmlformats.org/officeDocument/2006/relationships/image" Target="../media/image177.png"/><Relationship Id="rId178" Type="http://schemas.openxmlformats.org/officeDocument/2006/relationships/image" Target="../media/image178.png"/><Relationship Id="rId179" Type="http://schemas.openxmlformats.org/officeDocument/2006/relationships/image" Target="../media/image179.png"/><Relationship Id="rId180" Type="http://schemas.openxmlformats.org/officeDocument/2006/relationships/image" Target="../media/image180.png"/><Relationship Id="rId181" Type="http://schemas.openxmlformats.org/officeDocument/2006/relationships/image" Target="../media/image181.png"/><Relationship Id="rId182" Type="http://schemas.openxmlformats.org/officeDocument/2006/relationships/image" Target="../media/image182.png"/><Relationship Id="rId183" Type="http://schemas.openxmlformats.org/officeDocument/2006/relationships/image" Target="../media/image183.png"/><Relationship Id="rId184" Type="http://schemas.openxmlformats.org/officeDocument/2006/relationships/image" Target="../media/image184.png"/><Relationship Id="rId185" Type="http://schemas.openxmlformats.org/officeDocument/2006/relationships/image" Target="../media/image185.png"/><Relationship Id="rId186" Type="http://schemas.openxmlformats.org/officeDocument/2006/relationships/image" Target="../media/image186.png"/><Relationship Id="rId187" Type="http://schemas.openxmlformats.org/officeDocument/2006/relationships/image" Target="../media/image187.png"/><Relationship Id="rId188" Type="http://schemas.openxmlformats.org/officeDocument/2006/relationships/image" Target="../media/image188.png"/><Relationship Id="rId189" Type="http://schemas.openxmlformats.org/officeDocument/2006/relationships/image" Target="../media/image189.png"/><Relationship Id="rId190" Type="http://schemas.openxmlformats.org/officeDocument/2006/relationships/image" Target="../media/image190.png"/><Relationship Id="rId191" Type="http://schemas.openxmlformats.org/officeDocument/2006/relationships/image" Target="../media/image191.png"/><Relationship Id="rId192" Type="http://schemas.openxmlformats.org/officeDocument/2006/relationships/image" Target="../media/image192.png"/><Relationship Id="rId193" Type="http://schemas.openxmlformats.org/officeDocument/2006/relationships/image" Target="../media/image193.png"/><Relationship Id="rId194" Type="http://schemas.openxmlformats.org/officeDocument/2006/relationships/image" Target="../media/image194.png"/><Relationship Id="rId195" Type="http://schemas.openxmlformats.org/officeDocument/2006/relationships/image" Target="../media/image195.png"/><Relationship Id="rId196" Type="http://schemas.openxmlformats.org/officeDocument/2006/relationships/image" Target="../media/image196.png"/><Relationship Id="rId197" Type="http://schemas.openxmlformats.org/officeDocument/2006/relationships/image" Target="../media/image197.png"/><Relationship Id="rId198" Type="http://schemas.openxmlformats.org/officeDocument/2006/relationships/image" Target="../media/image198.png"/><Relationship Id="rId199" Type="http://schemas.openxmlformats.org/officeDocument/2006/relationships/image" Target="../media/image199.png"/><Relationship Id="rId200" Type="http://schemas.openxmlformats.org/officeDocument/2006/relationships/image" Target="../media/image200.png"/><Relationship Id="rId201" Type="http://schemas.openxmlformats.org/officeDocument/2006/relationships/image" Target="../media/image201.png"/><Relationship Id="rId202" Type="http://schemas.openxmlformats.org/officeDocument/2006/relationships/image" Target="../media/image202.png"/><Relationship Id="rId203" Type="http://schemas.openxmlformats.org/officeDocument/2006/relationships/image" Target="../media/image203.png"/><Relationship Id="rId204" Type="http://schemas.openxmlformats.org/officeDocument/2006/relationships/image" Target="../media/image204.png"/><Relationship Id="rId205" Type="http://schemas.openxmlformats.org/officeDocument/2006/relationships/image" Target="../media/image205.png"/><Relationship Id="rId206" Type="http://schemas.openxmlformats.org/officeDocument/2006/relationships/image" Target="../media/image206.png"/><Relationship Id="rId207" Type="http://schemas.openxmlformats.org/officeDocument/2006/relationships/image" Target="../media/image207.png"/><Relationship Id="rId208" Type="http://schemas.openxmlformats.org/officeDocument/2006/relationships/image" Target="../media/image208.png"/><Relationship Id="rId209" Type="http://schemas.openxmlformats.org/officeDocument/2006/relationships/image" Target="../media/image209.png"/><Relationship Id="rId210" Type="http://schemas.openxmlformats.org/officeDocument/2006/relationships/image" Target="../media/image210.png"/><Relationship Id="rId211" Type="http://schemas.openxmlformats.org/officeDocument/2006/relationships/image" Target="../media/image211.png"/><Relationship Id="rId212" Type="http://schemas.openxmlformats.org/officeDocument/2006/relationships/image" Target="../media/image212.png"/><Relationship Id="rId213" Type="http://schemas.openxmlformats.org/officeDocument/2006/relationships/image" Target="../media/image213.png"/><Relationship Id="rId214" Type="http://schemas.openxmlformats.org/officeDocument/2006/relationships/image" Target="../media/image214.png"/><Relationship Id="rId215" Type="http://schemas.openxmlformats.org/officeDocument/2006/relationships/image" Target="../media/image215.png"/><Relationship Id="rId216" Type="http://schemas.openxmlformats.org/officeDocument/2006/relationships/image" Target="../media/image216.png"/><Relationship Id="rId217" Type="http://schemas.openxmlformats.org/officeDocument/2006/relationships/image" Target="../media/image217.png"/><Relationship Id="rId218" Type="http://schemas.openxmlformats.org/officeDocument/2006/relationships/image" Target="../media/image218.png"/><Relationship Id="rId219" Type="http://schemas.openxmlformats.org/officeDocument/2006/relationships/image" Target="../media/image219.png"/><Relationship Id="rId220" Type="http://schemas.openxmlformats.org/officeDocument/2006/relationships/image" Target="../media/image220.png"/><Relationship Id="rId221" Type="http://schemas.openxmlformats.org/officeDocument/2006/relationships/image" Target="../media/image221.png"/><Relationship Id="rId222" Type="http://schemas.openxmlformats.org/officeDocument/2006/relationships/image" Target="../media/image222.png"/><Relationship Id="rId223" Type="http://schemas.openxmlformats.org/officeDocument/2006/relationships/image" Target="../media/image223.png"/><Relationship Id="rId224" Type="http://schemas.openxmlformats.org/officeDocument/2006/relationships/image" Target="../media/image224.png"/><Relationship Id="rId225" Type="http://schemas.openxmlformats.org/officeDocument/2006/relationships/image" Target="../media/image225.png"/><Relationship Id="rId226" Type="http://schemas.openxmlformats.org/officeDocument/2006/relationships/image" Target="../media/image226.png"/><Relationship Id="rId227" Type="http://schemas.openxmlformats.org/officeDocument/2006/relationships/image" Target="../media/image227.png"/><Relationship Id="rId228" Type="http://schemas.openxmlformats.org/officeDocument/2006/relationships/image" Target="../media/image228.png"/><Relationship Id="rId229" Type="http://schemas.openxmlformats.org/officeDocument/2006/relationships/image" Target="../media/image229.png"/><Relationship Id="rId230" Type="http://schemas.openxmlformats.org/officeDocument/2006/relationships/image" Target="../media/image230.png"/><Relationship Id="rId231" Type="http://schemas.openxmlformats.org/officeDocument/2006/relationships/image" Target="../media/image231.png"/><Relationship Id="rId232" Type="http://schemas.openxmlformats.org/officeDocument/2006/relationships/image" Target="../media/image232.png"/><Relationship Id="rId233" Type="http://schemas.openxmlformats.org/officeDocument/2006/relationships/image" Target="../media/image233.png"/><Relationship Id="rId234" Type="http://schemas.openxmlformats.org/officeDocument/2006/relationships/image" Target="../media/image234.png"/><Relationship Id="rId235" Type="http://schemas.openxmlformats.org/officeDocument/2006/relationships/image" Target="../media/image235.png"/><Relationship Id="rId236" Type="http://schemas.openxmlformats.org/officeDocument/2006/relationships/image" Target="../media/image236.png"/><Relationship Id="rId237" Type="http://schemas.openxmlformats.org/officeDocument/2006/relationships/image" Target="../media/image237.png"/><Relationship Id="rId238" Type="http://schemas.openxmlformats.org/officeDocument/2006/relationships/image" Target="../media/image238.png"/><Relationship Id="rId239" Type="http://schemas.openxmlformats.org/officeDocument/2006/relationships/image" Target="../media/image239.png"/><Relationship Id="rId240" Type="http://schemas.openxmlformats.org/officeDocument/2006/relationships/image" Target="../media/image240.png"/><Relationship Id="rId241" Type="http://schemas.openxmlformats.org/officeDocument/2006/relationships/image" Target="../media/image241.png"/><Relationship Id="rId242" Type="http://schemas.openxmlformats.org/officeDocument/2006/relationships/image" Target="../media/image242.png"/><Relationship Id="rId243" Type="http://schemas.openxmlformats.org/officeDocument/2006/relationships/image" Target="../media/image243.png"/><Relationship Id="rId244" Type="http://schemas.openxmlformats.org/officeDocument/2006/relationships/image" Target="../media/image244.png"/><Relationship Id="rId245" Type="http://schemas.openxmlformats.org/officeDocument/2006/relationships/image" Target="../media/image245.png"/><Relationship Id="rId246" Type="http://schemas.openxmlformats.org/officeDocument/2006/relationships/image" Target="../media/image246.png"/><Relationship Id="rId247" Type="http://schemas.openxmlformats.org/officeDocument/2006/relationships/image" Target="../media/image247.png"/><Relationship Id="rId248" Type="http://schemas.openxmlformats.org/officeDocument/2006/relationships/image" Target="../media/image248.png"/><Relationship Id="rId249" Type="http://schemas.openxmlformats.org/officeDocument/2006/relationships/image" Target="../media/image249.png"/><Relationship Id="rId250" Type="http://schemas.openxmlformats.org/officeDocument/2006/relationships/image" Target="../media/image250.png"/><Relationship Id="rId251" Type="http://schemas.openxmlformats.org/officeDocument/2006/relationships/image" Target="../media/image251.png"/><Relationship Id="rId252" Type="http://schemas.openxmlformats.org/officeDocument/2006/relationships/image" Target="../media/image252.png"/><Relationship Id="rId253" Type="http://schemas.openxmlformats.org/officeDocument/2006/relationships/image" Target="../media/image253.png"/><Relationship Id="rId254" Type="http://schemas.openxmlformats.org/officeDocument/2006/relationships/image" Target="../media/image254.png"/><Relationship Id="rId255" Type="http://schemas.openxmlformats.org/officeDocument/2006/relationships/image" Target="../media/image255.png"/><Relationship Id="rId256" Type="http://schemas.openxmlformats.org/officeDocument/2006/relationships/image" Target="../media/image256.png"/><Relationship Id="rId257" Type="http://schemas.openxmlformats.org/officeDocument/2006/relationships/image" Target="../media/image257.png"/><Relationship Id="rId258" Type="http://schemas.openxmlformats.org/officeDocument/2006/relationships/image" Target="../media/image258.png"/><Relationship Id="rId259" Type="http://schemas.openxmlformats.org/officeDocument/2006/relationships/image" Target="../media/image259.png"/><Relationship Id="rId260" Type="http://schemas.openxmlformats.org/officeDocument/2006/relationships/image" Target="../media/image260.png"/><Relationship Id="rId261" Type="http://schemas.openxmlformats.org/officeDocument/2006/relationships/image" Target="../media/image261.png"/><Relationship Id="rId262" Type="http://schemas.openxmlformats.org/officeDocument/2006/relationships/image" Target="../media/image262.png"/><Relationship Id="rId263" Type="http://schemas.openxmlformats.org/officeDocument/2006/relationships/image" Target="../media/image263.png"/><Relationship Id="rId264" Type="http://schemas.openxmlformats.org/officeDocument/2006/relationships/image" Target="../media/image264.png"/><Relationship Id="rId265" Type="http://schemas.openxmlformats.org/officeDocument/2006/relationships/image" Target="../media/image265.png"/><Relationship Id="rId266" Type="http://schemas.openxmlformats.org/officeDocument/2006/relationships/image" Target="../media/image266.png"/><Relationship Id="rId267" Type="http://schemas.openxmlformats.org/officeDocument/2006/relationships/image" Target="../media/image267.png"/><Relationship Id="rId268" Type="http://schemas.openxmlformats.org/officeDocument/2006/relationships/image" Target="../media/image268.png"/><Relationship Id="rId269" Type="http://schemas.openxmlformats.org/officeDocument/2006/relationships/image" Target="../media/image269.png"/><Relationship Id="rId270" Type="http://schemas.openxmlformats.org/officeDocument/2006/relationships/image" Target="../media/image270.png"/><Relationship Id="rId271" Type="http://schemas.openxmlformats.org/officeDocument/2006/relationships/image" Target="../media/image271.png"/><Relationship Id="rId272" Type="http://schemas.openxmlformats.org/officeDocument/2006/relationships/image" Target="../media/image272.png"/><Relationship Id="rId273" Type="http://schemas.openxmlformats.org/officeDocument/2006/relationships/image" Target="../media/image273.png"/><Relationship Id="rId274" Type="http://schemas.openxmlformats.org/officeDocument/2006/relationships/image" Target="../media/image274.png"/><Relationship Id="rId275" Type="http://schemas.openxmlformats.org/officeDocument/2006/relationships/image" Target="../media/image275.png"/><Relationship Id="rId276" Type="http://schemas.openxmlformats.org/officeDocument/2006/relationships/image" Target="../media/image276.png"/><Relationship Id="rId277" Type="http://schemas.openxmlformats.org/officeDocument/2006/relationships/image" Target="../media/image277.png"/><Relationship Id="rId278" Type="http://schemas.openxmlformats.org/officeDocument/2006/relationships/image" Target="../media/image278.png"/><Relationship Id="rId279" Type="http://schemas.openxmlformats.org/officeDocument/2006/relationships/image" Target="../media/image279.png"/><Relationship Id="rId280" Type="http://schemas.openxmlformats.org/officeDocument/2006/relationships/image" Target="../media/image280.png"/><Relationship Id="rId281" Type="http://schemas.openxmlformats.org/officeDocument/2006/relationships/image" Target="../media/image281.png"/><Relationship Id="rId282" Type="http://schemas.openxmlformats.org/officeDocument/2006/relationships/image" Target="../media/image282.png"/><Relationship Id="rId283" Type="http://schemas.openxmlformats.org/officeDocument/2006/relationships/image" Target="../media/image283.png"/><Relationship Id="rId284" Type="http://schemas.openxmlformats.org/officeDocument/2006/relationships/image" Target="../media/image284.png"/><Relationship Id="rId285" Type="http://schemas.openxmlformats.org/officeDocument/2006/relationships/image" Target="../media/image285.png"/><Relationship Id="rId286" Type="http://schemas.openxmlformats.org/officeDocument/2006/relationships/image" Target="../media/image286.png"/><Relationship Id="rId287" Type="http://schemas.openxmlformats.org/officeDocument/2006/relationships/image" Target="../media/image287.png"/><Relationship Id="rId288" Type="http://schemas.openxmlformats.org/officeDocument/2006/relationships/image" Target="../media/image288.png"/><Relationship Id="rId289" Type="http://schemas.openxmlformats.org/officeDocument/2006/relationships/image" Target="../media/image289.png"/><Relationship Id="rId290" Type="http://schemas.openxmlformats.org/officeDocument/2006/relationships/image" Target="../media/image290.png"/><Relationship Id="rId291" Type="http://schemas.openxmlformats.org/officeDocument/2006/relationships/image" Target="../media/image291.png"/><Relationship Id="rId292" Type="http://schemas.openxmlformats.org/officeDocument/2006/relationships/image" Target="../media/image292.png"/><Relationship Id="rId293" Type="http://schemas.openxmlformats.org/officeDocument/2006/relationships/image" Target="../media/image293.png"/><Relationship Id="rId294" Type="http://schemas.openxmlformats.org/officeDocument/2006/relationships/image" Target="../media/image294.png"/><Relationship Id="rId295" Type="http://schemas.openxmlformats.org/officeDocument/2006/relationships/image" Target="../media/image295.png"/><Relationship Id="rId296" Type="http://schemas.openxmlformats.org/officeDocument/2006/relationships/image" Target="../media/image296.png"/><Relationship Id="rId297" Type="http://schemas.openxmlformats.org/officeDocument/2006/relationships/image" Target="../media/image297.png"/><Relationship Id="rId298" Type="http://schemas.openxmlformats.org/officeDocument/2006/relationships/image" Target="../media/image298.png"/><Relationship Id="rId299" Type="http://schemas.openxmlformats.org/officeDocument/2006/relationships/image" Target="../media/image299.png"/><Relationship Id="rId300" Type="http://schemas.openxmlformats.org/officeDocument/2006/relationships/image" Target="../media/image300.png"/><Relationship Id="rId301" Type="http://schemas.openxmlformats.org/officeDocument/2006/relationships/image" Target="../media/image301.png"/><Relationship Id="rId302" Type="http://schemas.openxmlformats.org/officeDocument/2006/relationships/image" Target="../media/image302.png"/><Relationship Id="rId303" Type="http://schemas.openxmlformats.org/officeDocument/2006/relationships/image" Target="../media/image303.png"/><Relationship Id="rId304" Type="http://schemas.openxmlformats.org/officeDocument/2006/relationships/image" Target="../media/image304.png"/><Relationship Id="rId305" Type="http://schemas.openxmlformats.org/officeDocument/2006/relationships/image" Target="../media/image305.png"/><Relationship Id="rId306" Type="http://schemas.openxmlformats.org/officeDocument/2006/relationships/image" Target="../media/image306.png"/><Relationship Id="rId307" Type="http://schemas.openxmlformats.org/officeDocument/2006/relationships/image" Target="../media/image307.png"/><Relationship Id="rId308" Type="http://schemas.openxmlformats.org/officeDocument/2006/relationships/image" Target="../media/image308.png"/><Relationship Id="rId309" Type="http://schemas.openxmlformats.org/officeDocument/2006/relationships/image" Target="../media/image309.png"/><Relationship Id="rId310" Type="http://schemas.openxmlformats.org/officeDocument/2006/relationships/image" Target="../media/image310.png"/><Relationship Id="rId311" Type="http://schemas.openxmlformats.org/officeDocument/2006/relationships/image" Target="../media/image311.png"/><Relationship Id="rId312" Type="http://schemas.openxmlformats.org/officeDocument/2006/relationships/image" Target="../media/image312.png"/><Relationship Id="rId313" Type="http://schemas.openxmlformats.org/officeDocument/2006/relationships/image" Target="../media/image313.png"/><Relationship Id="rId314" Type="http://schemas.openxmlformats.org/officeDocument/2006/relationships/image" Target="../media/image314.png"/><Relationship Id="rId315" Type="http://schemas.openxmlformats.org/officeDocument/2006/relationships/image" Target="../media/image315.png"/><Relationship Id="rId316" Type="http://schemas.openxmlformats.org/officeDocument/2006/relationships/image" Target="../media/image316.png"/><Relationship Id="rId317" Type="http://schemas.openxmlformats.org/officeDocument/2006/relationships/image" Target="../media/image317.png"/><Relationship Id="rId318" Type="http://schemas.openxmlformats.org/officeDocument/2006/relationships/image" Target="../media/image318.png"/><Relationship Id="rId319" Type="http://schemas.openxmlformats.org/officeDocument/2006/relationships/image" Target="../media/image319.png"/><Relationship Id="rId320" Type="http://schemas.openxmlformats.org/officeDocument/2006/relationships/image" Target="../media/image320.png"/><Relationship Id="rId321" Type="http://schemas.openxmlformats.org/officeDocument/2006/relationships/image" Target="../media/image321.png"/><Relationship Id="rId322" Type="http://schemas.openxmlformats.org/officeDocument/2006/relationships/image" Target="../media/image322.png"/><Relationship Id="rId323" Type="http://schemas.openxmlformats.org/officeDocument/2006/relationships/image" Target="../media/image323.png"/><Relationship Id="rId324" Type="http://schemas.openxmlformats.org/officeDocument/2006/relationships/image" Target="../media/image324.png"/><Relationship Id="rId325" Type="http://schemas.openxmlformats.org/officeDocument/2006/relationships/image" Target="../media/image325.png"/><Relationship Id="rId326" Type="http://schemas.openxmlformats.org/officeDocument/2006/relationships/image" Target="../media/image326.png"/><Relationship Id="rId327" Type="http://schemas.openxmlformats.org/officeDocument/2006/relationships/image" Target="../media/image327.png"/><Relationship Id="rId328" Type="http://schemas.openxmlformats.org/officeDocument/2006/relationships/image" Target="../media/image328.png"/><Relationship Id="rId329" Type="http://schemas.openxmlformats.org/officeDocument/2006/relationships/image" Target="../media/image329.png"/><Relationship Id="rId330" Type="http://schemas.openxmlformats.org/officeDocument/2006/relationships/image" Target="../media/image330.png"/><Relationship Id="rId331" Type="http://schemas.openxmlformats.org/officeDocument/2006/relationships/image" Target="../media/image331.png"/><Relationship Id="rId332" Type="http://schemas.openxmlformats.org/officeDocument/2006/relationships/image" Target="../media/image332.png"/><Relationship Id="rId333" Type="http://schemas.openxmlformats.org/officeDocument/2006/relationships/image" Target="../media/image333.png"/><Relationship Id="rId334" Type="http://schemas.openxmlformats.org/officeDocument/2006/relationships/image" Target="../media/image334.png"/><Relationship Id="rId335" Type="http://schemas.openxmlformats.org/officeDocument/2006/relationships/image" Target="../media/image335.png"/><Relationship Id="rId336" Type="http://schemas.openxmlformats.org/officeDocument/2006/relationships/image" Target="../media/image336.png"/><Relationship Id="rId337" Type="http://schemas.openxmlformats.org/officeDocument/2006/relationships/image" Target="../media/image337.png"/><Relationship Id="rId338" Type="http://schemas.openxmlformats.org/officeDocument/2006/relationships/image" Target="../media/image338.png"/><Relationship Id="rId339" Type="http://schemas.openxmlformats.org/officeDocument/2006/relationships/image" Target="../media/image339.png"/><Relationship Id="rId340" Type="http://schemas.openxmlformats.org/officeDocument/2006/relationships/image" Target="../media/image340.png"/><Relationship Id="rId341" Type="http://schemas.openxmlformats.org/officeDocument/2006/relationships/image" Target="../media/image341.png"/><Relationship Id="rId342" Type="http://schemas.openxmlformats.org/officeDocument/2006/relationships/image" Target="../media/image342.png"/><Relationship Id="rId343" Type="http://schemas.openxmlformats.org/officeDocument/2006/relationships/image" Target="../media/image343.png"/><Relationship Id="rId344" Type="http://schemas.openxmlformats.org/officeDocument/2006/relationships/image" Target="../media/image344.png"/><Relationship Id="rId345" Type="http://schemas.openxmlformats.org/officeDocument/2006/relationships/image" Target="../media/image345.png"/><Relationship Id="rId346" Type="http://schemas.openxmlformats.org/officeDocument/2006/relationships/image" Target="../media/image346.png"/><Relationship Id="rId347" Type="http://schemas.openxmlformats.org/officeDocument/2006/relationships/image" Target="../media/image347.png"/><Relationship Id="rId348" Type="http://schemas.openxmlformats.org/officeDocument/2006/relationships/image" Target="../media/image348.png"/><Relationship Id="rId349" Type="http://schemas.openxmlformats.org/officeDocument/2006/relationships/image" Target="../media/image349.png"/><Relationship Id="rId350" Type="http://schemas.openxmlformats.org/officeDocument/2006/relationships/image" Target="../media/image350.png"/><Relationship Id="rId351" Type="http://schemas.openxmlformats.org/officeDocument/2006/relationships/image" Target="../media/image351.png"/><Relationship Id="rId352" Type="http://schemas.openxmlformats.org/officeDocument/2006/relationships/image" Target="../media/image352.png"/><Relationship Id="rId353" Type="http://schemas.openxmlformats.org/officeDocument/2006/relationships/image" Target="../media/image353.png"/><Relationship Id="rId354" Type="http://schemas.openxmlformats.org/officeDocument/2006/relationships/image" Target="../media/image354.png"/><Relationship Id="rId355" Type="http://schemas.openxmlformats.org/officeDocument/2006/relationships/image" Target="../media/image355.png"/><Relationship Id="rId356" Type="http://schemas.openxmlformats.org/officeDocument/2006/relationships/image" Target="../media/image356.png"/><Relationship Id="rId357" Type="http://schemas.openxmlformats.org/officeDocument/2006/relationships/image" Target="../media/image357.png"/><Relationship Id="rId358" Type="http://schemas.openxmlformats.org/officeDocument/2006/relationships/image" Target="../media/image358.png"/><Relationship Id="rId359" Type="http://schemas.openxmlformats.org/officeDocument/2006/relationships/image" Target="../media/image359.png"/><Relationship Id="rId360" Type="http://schemas.openxmlformats.org/officeDocument/2006/relationships/image" Target="../media/image360.png"/><Relationship Id="rId361" Type="http://schemas.openxmlformats.org/officeDocument/2006/relationships/image" Target="../media/image361.png"/><Relationship Id="rId362" Type="http://schemas.openxmlformats.org/officeDocument/2006/relationships/image" Target="../media/image362.png"/><Relationship Id="rId363" Type="http://schemas.openxmlformats.org/officeDocument/2006/relationships/image" Target="../media/image363.png"/><Relationship Id="rId364" Type="http://schemas.openxmlformats.org/officeDocument/2006/relationships/image" Target="../media/image364.png"/><Relationship Id="rId365" Type="http://schemas.openxmlformats.org/officeDocument/2006/relationships/image" Target="../media/image365.png"/><Relationship Id="rId366" Type="http://schemas.openxmlformats.org/officeDocument/2006/relationships/image" Target="../media/image366.png"/><Relationship Id="rId367" Type="http://schemas.openxmlformats.org/officeDocument/2006/relationships/image" Target="../media/image367.png"/><Relationship Id="rId368" Type="http://schemas.openxmlformats.org/officeDocument/2006/relationships/image" Target="../media/image368.png"/><Relationship Id="rId369" Type="http://schemas.openxmlformats.org/officeDocument/2006/relationships/image" Target="../media/image369.png"/><Relationship Id="rId370" Type="http://schemas.openxmlformats.org/officeDocument/2006/relationships/image" Target="../media/image370.png"/><Relationship Id="rId371" Type="http://schemas.openxmlformats.org/officeDocument/2006/relationships/image" Target="../media/image371.png"/><Relationship Id="rId372" Type="http://schemas.openxmlformats.org/officeDocument/2006/relationships/image" Target="../media/image372.png"/><Relationship Id="rId373" Type="http://schemas.openxmlformats.org/officeDocument/2006/relationships/image" Target="../media/image373.png"/><Relationship Id="rId374" Type="http://schemas.openxmlformats.org/officeDocument/2006/relationships/image" Target="../media/image374.png"/><Relationship Id="rId375" Type="http://schemas.openxmlformats.org/officeDocument/2006/relationships/image" Target="../media/image375.png"/><Relationship Id="rId376" Type="http://schemas.openxmlformats.org/officeDocument/2006/relationships/image" Target="../media/image376.png"/><Relationship Id="rId377" Type="http://schemas.openxmlformats.org/officeDocument/2006/relationships/image" Target="../media/image377.png"/><Relationship Id="rId378" Type="http://schemas.openxmlformats.org/officeDocument/2006/relationships/image" Target="../media/image378.png"/><Relationship Id="rId379" Type="http://schemas.openxmlformats.org/officeDocument/2006/relationships/image" Target="../media/image379.png"/><Relationship Id="rId380" Type="http://schemas.openxmlformats.org/officeDocument/2006/relationships/image" Target="../media/image380.png"/><Relationship Id="rId381" Type="http://schemas.openxmlformats.org/officeDocument/2006/relationships/image" Target="../media/image381.png"/><Relationship Id="rId382" Type="http://schemas.openxmlformats.org/officeDocument/2006/relationships/image" Target="../media/image382.png"/><Relationship Id="rId383" Type="http://schemas.openxmlformats.org/officeDocument/2006/relationships/image" Target="../media/image383.png"/><Relationship Id="rId384" Type="http://schemas.openxmlformats.org/officeDocument/2006/relationships/image" Target="../media/image384.png"/><Relationship Id="rId385" Type="http://schemas.openxmlformats.org/officeDocument/2006/relationships/image" Target="../media/image385.png"/><Relationship Id="rId386" Type="http://schemas.openxmlformats.org/officeDocument/2006/relationships/image" Target="../media/image386.png"/><Relationship Id="rId387" Type="http://schemas.openxmlformats.org/officeDocument/2006/relationships/image" Target="../media/image387.png"/><Relationship Id="rId388" Type="http://schemas.openxmlformats.org/officeDocument/2006/relationships/image" Target="../media/image388.png"/><Relationship Id="rId389" Type="http://schemas.openxmlformats.org/officeDocument/2006/relationships/image" Target="../media/image389.png"/><Relationship Id="rId390" Type="http://schemas.openxmlformats.org/officeDocument/2006/relationships/image" Target="../media/image390.png"/><Relationship Id="rId391" Type="http://schemas.openxmlformats.org/officeDocument/2006/relationships/image" Target="../media/image391.png"/><Relationship Id="rId392" Type="http://schemas.openxmlformats.org/officeDocument/2006/relationships/image" Target="../media/image392.png"/><Relationship Id="rId393" Type="http://schemas.openxmlformats.org/officeDocument/2006/relationships/image" Target="../media/image393.png"/><Relationship Id="rId394" Type="http://schemas.openxmlformats.org/officeDocument/2006/relationships/image" Target="../media/image394.png"/><Relationship Id="rId395" Type="http://schemas.openxmlformats.org/officeDocument/2006/relationships/image" Target="../media/image395.png"/><Relationship Id="rId396" Type="http://schemas.openxmlformats.org/officeDocument/2006/relationships/image" Target="../media/image396.png"/><Relationship Id="rId397" Type="http://schemas.openxmlformats.org/officeDocument/2006/relationships/image" Target="../media/image397.png"/><Relationship Id="rId398" Type="http://schemas.openxmlformats.org/officeDocument/2006/relationships/image" Target="../media/image398.png"/><Relationship Id="rId399" Type="http://schemas.openxmlformats.org/officeDocument/2006/relationships/image" Target="../media/image399.png"/><Relationship Id="rId400" Type="http://schemas.openxmlformats.org/officeDocument/2006/relationships/image" Target="../media/image400.png"/><Relationship Id="rId401" Type="http://schemas.openxmlformats.org/officeDocument/2006/relationships/image" Target="../media/image401.png"/><Relationship Id="rId402" Type="http://schemas.openxmlformats.org/officeDocument/2006/relationships/image" Target="../media/image402.png"/><Relationship Id="rId403" Type="http://schemas.openxmlformats.org/officeDocument/2006/relationships/image" Target="../media/image403.png"/><Relationship Id="rId404" Type="http://schemas.openxmlformats.org/officeDocument/2006/relationships/image" Target="../media/image404.png"/><Relationship Id="rId405" Type="http://schemas.openxmlformats.org/officeDocument/2006/relationships/image" Target="../media/image405.png"/><Relationship Id="rId406" Type="http://schemas.openxmlformats.org/officeDocument/2006/relationships/image" Target="../media/image406.png"/><Relationship Id="rId407" Type="http://schemas.openxmlformats.org/officeDocument/2006/relationships/image" Target="../media/image407.png"/><Relationship Id="rId408" Type="http://schemas.openxmlformats.org/officeDocument/2006/relationships/image" Target="../media/image408.png"/><Relationship Id="rId409" Type="http://schemas.openxmlformats.org/officeDocument/2006/relationships/image" Target="../media/image409.png"/><Relationship Id="rId410" Type="http://schemas.openxmlformats.org/officeDocument/2006/relationships/image" Target="../media/image410.png"/><Relationship Id="rId411" Type="http://schemas.openxmlformats.org/officeDocument/2006/relationships/image" Target="../media/image411.png"/><Relationship Id="rId412" Type="http://schemas.openxmlformats.org/officeDocument/2006/relationships/image" Target="../media/image412.png"/><Relationship Id="rId413" Type="http://schemas.openxmlformats.org/officeDocument/2006/relationships/image" Target="../media/image413.png"/><Relationship Id="rId414" Type="http://schemas.openxmlformats.org/officeDocument/2006/relationships/image" Target="../media/image414.png"/><Relationship Id="rId415" Type="http://schemas.openxmlformats.org/officeDocument/2006/relationships/image" Target="../media/image415.png"/><Relationship Id="rId416" Type="http://schemas.openxmlformats.org/officeDocument/2006/relationships/image" Target="../media/image416.png"/><Relationship Id="rId417" Type="http://schemas.openxmlformats.org/officeDocument/2006/relationships/image" Target="../media/image417.png"/><Relationship Id="rId418" Type="http://schemas.openxmlformats.org/officeDocument/2006/relationships/image" Target="../media/image418.png"/><Relationship Id="rId419" Type="http://schemas.openxmlformats.org/officeDocument/2006/relationships/image" Target="../media/image419.png"/><Relationship Id="rId420" Type="http://schemas.openxmlformats.org/officeDocument/2006/relationships/image" Target="../media/image420.png"/><Relationship Id="rId421" Type="http://schemas.openxmlformats.org/officeDocument/2006/relationships/image" Target="../media/image421.png"/><Relationship Id="rId422" Type="http://schemas.openxmlformats.org/officeDocument/2006/relationships/image" Target="../media/image422.png"/><Relationship Id="rId423" Type="http://schemas.openxmlformats.org/officeDocument/2006/relationships/image" Target="../media/image423.png"/><Relationship Id="rId424" Type="http://schemas.openxmlformats.org/officeDocument/2006/relationships/image" Target="../media/image424.png"/><Relationship Id="rId425" Type="http://schemas.openxmlformats.org/officeDocument/2006/relationships/image" Target="../media/image425.png"/><Relationship Id="rId426" Type="http://schemas.openxmlformats.org/officeDocument/2006/relationships/image" Target="../media/image426.png"/><Relationship Id="rId427" Type="http://schemas.openxmlformats.org/officeDocument/2006/relationships/image" Target="../media/image427.png"/><Relationship Id="rId428" Type="http://schemas.openxmlformats.org/officeDocument/2006/relationships/image" Target="../media/image428.png"/><Relationship Id="rId429" Type="http://schemas.openxmlformats.org/officeDocument/2006/relationships/image" Target="../media/image429.png"/><Relationship Id="rId430" Type="http://schemas.openxmlformats.org/officeDocument/2006/relationships/image" Target="../media/image430.png"/><Relationship Id="rId431" Type="http://schemas.openxmlformats.org/officeDocument/2006/relationships/image" Target="../media/image431.png"/><Relationship Id="rId432" Type="http://schemas.openxmlformats.org/officeDocument/2006/relationships/image" Target="../media/image432.png"/><Relationship Id="rId433" Type="http://schemas.openxmlformats.org/officeDocument/2006/relationships/image" Target="../media/image433.png"/><Relationship Id="rId434" Type="http://schemas.openxmlformats.org/officeDocument/2006/relationships/image" Target="../media/image434.png"/><Relationship Id="rId435" Type="http://schemas.openxmlformats.org/officeDocument/2006/relationships/image" Target="../media/image435.png"/><Relationship Id="rId436" Type="http://schemas.openxmlformats.org/officeDocument/2006/relationships/image" Target="../media/image436.png"/><Relationship Id="rId437" Type="http://schemas.openxmlformats.org/officeDocument/2006/relationships/image" Target="../media/image437.png"/><Relationship Id="rId438" Type="http://schemas.openxmlformats.org/officeDocument/2006/relationships/image" Target="../media/image438.png"/><Relationship Id="rId439" Type="http://schemas.openxmlformats.org/officeDocument/2006/relationships/image" Target="../media/image439.png"/><Relationship Id="rId440" Type="http://schemas.openxmlformats.org/officeDocument/2006/relationships/image" Target="../media/image440.png"/><Relationship Id="rId441" Type="http://schemas.openxmlformats.org/officeDocument/2006/relationships/image" Target="../media/image441.png"/><Relationship Id="rId442" Type="http://schemas.openxmlformats.org/officeDocument/2006/relationships/image" Target="../media/image442.png"/><Relationship Id="rId443" Type="http://schemas.openxmlformats.org/officeDocument/2006/relationships/image" Target="../media/image443.png"/><Relationship Id="rId444" Type="http://schemas.openxmlformats.org/officeDocument/2006/relationships/image" Target="../media/image444.png"/><Relationship Id="rId445" Type="http://schemas.openxmlformats.org/officeDocument/2006/relationships/image" Target="../media/image445.png"/><Relationship Id="rId446" Type="http://schemas.openxmlformats.org/officeDocument/2006/relationships/image" Target="../media/image446.png"/><Relationship Id="rId447" Type="http://schemas.openxmlformats.org/officeDocument/2006/relationships/image" Target="../media/image447.png"/><Relationship Id="rId448" Type="http://schemas.openxmlformats.org/officeDocument/2006/relationships/image" Target="../media/image448.png"/><Relationship Id="rId449" Type="http://schemas.openxmlformats.org/officeDocument/2006/relationships/image" Target="../media/image449.png"/><Relationship Id="rId450" Type="http://schemas.openxmlformats.org/officeDocument/2006/relationships/image" Target="../media/image450.png"/><Relationship Id="rId451" Type="http://schemas.openxmlformats.org/officeDocument/2006/relationships/image" Target="../media/image451.png"/><Relationship Id="rId452" Type="http://schemas.openxmlformats.org/officeDocument/2006/relationships/image" Target="../media/image452.png"/><Relationship Id="rId453" Type="http://schemas.openxmlformats.org/officeDocument/2006/relationships/image" Target="../media/image453.png"/><Relationship Id="rId454" Type="http://schemas.openxmlformats.org/officeDocument/2006/relationships/image" Target="../media/image454.png"/><Relationship Id="rId455" Type="http://schemas.openxmlformats.org/officeDocument/2006/relationships/image" Target="../media/image455.png"/><Relationship Id="rId456" Type="http://schemas.openxmlformats.org/officeDocument/2006/relationships/image" Target="../media/image456.png"/><Relationship Id="rId457" Type="http://schemas.openxmlformats.org/officeDocument/2006/relationships/image" Target="../media/image457.png"/><Relationship Id="rId458" Type="http://schemas.openxmlformats.org/officeDocument/2006/relationships/image" Target="../media/image458.png"/><Relationship Id="rId459" Type="http://schemas.openxmlformats.org/officeDocument/2006/relationships/image" Target="../media/image459.png"/><Relationship Id="rId460" Type="http://schemas.openxmlformats.org/officeDocument/2006/relationships/image" Target="../media/image460.png"/><Relationship Id="rId461" Type="http://schemas.openxmlformats.org/officeDocument/2006/relationships/image" Target="../media/image461.png"/><Relationship Id="rId462" Type="http://schemas.openxmlformats.org/officeDocument/2006/relationships/image" Target="../media/image462.png"/><Relationship Id="rId463" Type="http://schemas.openxmlformats.org/officeDocument/2006/relationships/image" Target="../media/image463.png"/><Relationship Id="rId464" Type="http://schemas.openxmlformats.org/officeDocument/2006/relationships/image" Target="../media/image464.png"/><Relationship Id="rId465" Type="http://schemas.openxmlformats.org/officeDocument/2006/relationships/image" Target="../media/image465.png"/><Relationship Id="rId466" Type="http://schemas.openxmlformats.org/officeDocument/2006/relationships/image" Target="../media/image466.png"/><Relationship Id="rId467" Type="http://schemas.openxmlformats.org/officeDocument/2006/relationships/image" Target="../media/image467.png"/><Relationship Id="rId468" Type="http://schemas.openxmlformats.org/officeDocument/2006/relationships/image" Target="../media/image468.png"/><Relationship Id="rId469" Type="http://schemas.openxmlformats.org/officeDocument/2006/relationships/image" Target="../media/image469.png"/><Relationship Id="rId470" Type="http://schemas.openxmlformats.org/officeDocument/2006/relationships/image" Target="../media/image470.png"/><Relationship Id="rId471" Type="http://schemas.openxmlformats.org/officeDocument/2006/relationships/image" Target="../media/image471.png"/><Relationship Id="rId472" Type="http://schemas.openxmlformats.org/officeDocument/2006/relationships/image" Target="../media/image472.png"/><Relationship Id="rId473" Type="http://schemas.openxmlformats.org/officeDocument/2006/relationships/image" Target="../media/image473.png"/><Relationship Id="rId474" Type="http://schemas.openxmlformats.org/officeDocument/2006/relationships/image" Target="../media/image474.png"/><Relationship Id="rId475" Type="http://schemas.openxmlformats.org/officeDocument/2006/relationships/image" Target="../media/image475.png"/><Relationship Id="rId476" Type="http://schemas.openxmlformats.org/officeDocument/2006/relationships/image" Target="../media/image476.png"/><Relationship Id="rId477" Type="http://schemas.openxmlformats.org/officeDocument/2006/relationships/image" Target="../media/image477.png"/><Relationship Id="rId478" Type="http://schemas.openxmlformats.org/officeDocument/2006/relationships/image" Target="../media/image478.png"/><Relationship Id="rId479" Type="http://schemas.openxmlformats.org/officeDocument/2006/relationships/image" Target="../media/image479.png"/><Relationship Id="rId480" Type="http://schemas.openxmlformats.org/officeDocument/2006/relationships/image" Target="../media/image480.png"/><Relationship Id="rId481" Type="http://schemas.openxmlformats.org/officeDocument/2006/relationships/image" Target="../media/image481.png"/><Relationship Id="rId482" Type="http://schemas.openxmlformats.org/officeDocument/2006/relationships/image" Target="../media/image482.png"/><Relationship Id="rId483" Type="http://schemas.openxmlformats.org/officeDocument/2006/relationships/image" Target="../media/image483.png"/><Relationship Id="rId484" Type="http://schemas.openxmlformats.org/officeDocument/2006/relationships/image" Target="../media/image484.png"/><Relationship Id="rId485" Type="http://schemas.openxmlformats.org/officeDocument/2006/relationships/image" Target="../media/image485.png"/><Relationship Id="rId486" Type="http://schemas.openxmlformats.org/officeDocument/2006/relationships/image" Target="../media/image486.png"/><Relationship Id="rId487" Type="http://schemas.openxmlformats.org/officeDocument/2006/relationships/image" Target="../media/image487.png"/><Relationship Id="rId488" Type="http://schemas.openxmlformats.org/officeDocument/2006/relationships/image" Target="../media/image488.png"/><Relationship Id="rId489" Type="http://schemas.openxmlformats.org/officeDocument/2006/relationships/image" Target="../media/image489.png"/><Relationship Id="rId490" Type="http://schemas.openxmlformats.org/officeDocument/2006/relationships/image" Target="../media/image490.png"/><Relationship Id="rId491" Type="http://schemas.openxmlformats.org/officeDocument/2006/relationships/image" Target="../media/image491.png"/><Relationship Id="rId492" Type="http://schemas.openxmlformats.org/officeDocument/2006/relationships/image" Target="../media/image492.png"/><Relationship Id="rId493" Type="http://schemas.openxmlformats.org/officeDocument/2006/relationships/image" Target="../media/image493.png"/><Relationship Id="rId494" Type="http://schemas.openxmlformats.org/officeDocument/2006/relationships/image" Target="../media/image494.png"/><Relationship Id="rId495" Type="http://schemas.openxmlformats.org/officeDocument/2006/relationships/image" Target="../media/image495.png"/><Relationship Id="rId496" Type="http://schemas.openxmlformats.org/officeDocument/2006/relationships/image" Target="../media/image496.png"/><Relationship Id="rId497" Type="http://schemas.openxmlformats.org/officeDocument/2006/relationships/image" Target="../media/image497.png"/><Relationship Id="rId498" Type="http://schemas.openxmlformats.org/officeDocument/2006/relationships/image" Target="../media/image498.png"/><Relationship Id="rId499" Type="http://schemas.openxmlformats.org/officeDocument/2006/relationships/image" Target="../media/image499.png"/><Relationship Id="rId500" Type="http://schemas.openxmlformats.org/officeDocument/2006/relationships/image" Target="../media/image500.png"/><Relationship Id="rId501" Type="http://schemas.openxmlformats.org/officeDocument/2006/relationships/image" Target="../media/image501.png"/><Relationship Id="rId502" Type="http://schemas.openxmlformats.org/officeDocument/2006/relationships/image" Target="../media/image502.png"/><Relationship Id="rId503" Type="http://schemas.openxmlformats.org/officeDocument/2006/relationships/image" Target="../media/image503.png"/><Relationship Id="rId504" Type="http://schemas.openxmlformats.org/officeDocument/2006/relationships/image" Target="../media/image504.png"/><Relationship Id="rId505" Type="http://schemas.openxmlformats.org/officeDocument/2006/relationships/image" Target="../media/image505.png"/><Relationship Id="rId506" Type="http://schemas.openxmlformats.org/officeDocument/2006/relationships/image" Target="../media/image506.png"/><Relationship Id="rId507" Type="http://schemas.openxmlformats.org/officeDocument/2006/relationships/image" Target="../media/image507.png"/><Relationship Id="rId508" Type="http://schemas.openxmlformats.org/officeDocument/2006/relationships/image" Target="../media/image508.png"/><Relationship Id="rId509" Type="http://schemas.openxmlformats.org/officeDocument/2006/relationships/image" Target="../media/image509.png"/><Relationship Id="rId510" Type="http://schemas.openxmlformats.org/officeDocument/2006/relationships/image" Target="../media/image510.png"/><Relationship Id="rId511" Type="http://schemas.openxmlformats.org/officeDocument/2006/relationships/image" Target="../media/image511.png"/><Relationship Id="rId512" Type="http://schemas.openxmlformats.org/officeDocument/2006/relationships/image" Target="../media/image512.png"/><Relationship Id="rId513" Type="http://schemas.openxmlformats.org/officeDocument/2006/relationships/image" Target="../media/image513.png"/><Relationship Id="rId514" Type="http://schemas.openxmlformats.org/officeDocument/2006/relationships/image" Target="../media/image514.png"/><Relationship Id="rId515" Type="http://schemas.openxmlformats.org/officeDocument/2006/relationships/image" Target="../media/image515.png"/><Relationship Id="rId516" Type="http://schemas.openxmlformats.org/officeDocument/2006/relationships/image" Target="../media/image516.png"/><Relationship Id="rId517" Type="http://schemas.openxmlformats.org/officeDocument/2006/relationships/image" Target="../media/image517.png"/><Relationship Id="rId518" Type="http://schemas.openxmlformats.org/officeDocument/2006/relationships/image" Target="../media/image518.png"/><Relationship Id="rId519" Type="http://schemas.openxmlformats.org/officeDocument/2006/relationships/image" Target="../media/image519.png"/><Relationship Id="rId520" Type="http://schemas.openxmlformats.org/officeDocument/2006/relationships/image" Target="../media/image520.png"/><Relationship Id="rId521" Type="http://schemas.openxmlformats.org/officeDocument/2006/relationships/image" Target="../media/image521.png"/><Relationship Id="rId522" Type="http://schemas.openxmlformats.org/officeDocument/2006/relationships/image" Target="../media/image522.png"/><Relationship Id="rId523" Type="http://schemas.openxmlformats.org/officeDocument/2006/relationships/image" Target="../media/image523.png"/><Relationship Id="rId524" Type="http://schemas.openxmlformats.org/officeDocument/2006/relationships/image" Target="../media/image524.png"/><Relationship Id="rId525" Type="http://schemas.openxmlformats.org/officeDocument/2006/relationships/image" Target="../media/image525.png"/><Relationship Id="rId526" Type="http://schemas.openxmlformats.org/officeDocument/2006/relationships/image" Target="../media/image526.png"/><Relationship Id="rId527" Type="http://schemas.openxmlformats.org/officeDocument/2006/relationships/image" Target="../media/image527.png"/><Relationship Id="rId528" Type="http://schemas.openxmlformats.org/officeDocument/2006/relationships/image" Target="../media/image528.png"/><Relationship Id="rId529" Type="http://schemas.openxmlformats.org/officeDocument/2006/relationships/image" Target="../media/image529.png"/><Relationship Id="rId530" Type="http://schemas.openxmlformats.org/officeDocument/2006/relationships/image" Target="../media/image530.png"/><Relationship Id="rId531" Type="http://schemas.openxmlformats.org/officeDocument/2006/relationships/image" Target="../media/image531.png"/><Relationship Id="rId532" Type="http://schemas.openxmlformats.org/officeDocument/2006/relationships/image" Target="../media/image532.png"/><Relationship Id="rId533" Type="http://schemas.openxmlformats.org/officeDocument/2006/relationships/image" Target="../media/image533.png"/><Relationship Id="rId534" Type="http://schemas.openxmlformats.org/officeDocument/2006/relationships/image" Target="../media/image534.png"/><Relationship Id="rId535" Type="http://schemas.openxmlformats.org/officeDocument/2006/relationships/image" Target="../media/image535.png"/><Relationship Id="rId536" Type="http://schemas.openxmlformats.org/officeDocument/2006/relationships/image" Target="../media/image536.png"/><Relationship Id="rId537" Type="http://schemas.openxmlformats.org/officeDocument/2006/relationships/image" Target="../media/image537.png"/><Relationship Id="rId538" Type="http://schemas.openxmlformats.org/officeDocument/2006/relationships/image" Target="../media/image538.png"/><Relationship Id="rId539" Type="http://schemas.openxmlformats.org/officeDocument/2006/relationships/image" Target="../media/image539.png"/><Relationship Id="rId540" Type="http://schemas.openxmlformats.org/officeDocument/2006/relationships/image" Target="../media/image540.png"/><Relationship Id="rId541" Type="http://schemas.openxmlformats.org/officeDocument/2006/relationships/image" Target="../media/image541.png"/><Relationship Id="rId542" Type="http://schemas.openxmlformats.org/officeDocument/2006/relationships/image" Target="../media/image542.png"/><Relationship Id="rId543" Type="http://schemas.openxmlformats.org/officeDocument/2006/relationships/image" Target="../media/image543.png"/><Relationship Id="rId544" Type="http://schemas.openxmlformats.org/officeDocument/2006/relationships/image" Target="../media/image544.png"/><Relationship Id="rId545" Type="http://schemas.openxmlformats.org/officeDocument/2006/relationships/image" Target="../media/image545.png"/><Relationship Id="rId546" Type="http://schemas.openxmlformats.org/officeDocument/2006/relationships/image" Target="../media/image546.png"/><Relationship Id="rId547" Type="http://schemas.openxmlformats.org/officeDocument/2006/relationships/image" Target="../media/image547.png"/><Relationship Id="rId548" Type="http://schemas.openxmlformats.org/officeDocument/2006/relationships/image" Target="../media/image548.png"/><Relationship Id="rId549" Type="http://schemas.openxmlformats.org/officeDocument/2006/relationships/image" Target="../media/image549.png"/><Relationship Id="rId550" Type="http://schemas.openxmlformats.org/officeDocument/2006/relationships/image" Target="../media/image550.png"/><Relationship Id="rId551" Type="http://schemas.openxmlformats.org/officeDocument/2006/relationships/image" Target="../media/image551.png"/><Relationship Id="rId552" Type="http://schemas.openxmlformats.org/officeDocument/2006/relationships/image" Target="../media/image552.png"/><Relationship Id="rId553" Type="http://schemas.openxmlformats.org/officeDocument/2006/relationships/image" Target="../media/image553.png"/><Relationship Id="rId554" Type="http://schemas.openxmlformats.org/officeDocument/2006/relationships/image" Target="../media/image554.png"/><Relationship Id="rId555" Type="http://schemas.openxmlformats.org/officeDocument/2006/relationships/image" Target="../media/image555.png"/><Relationship Id="rId556" Type="http://schemas.openxmlformats.org/officeDocument/2006/relationships/image" Target="../media/image556.png"/><Relationship Id="rId557" Type="http://schemas.openxmlformats.org/officeDocument/2006/relationships/image" Target="../media/image557.png"/><Relationship Id="rId558" Type="http://schemas.openxmlformats.org/officeDocument/2006/relationships/image" Target="../media/image558.png"/><Relationship Id="rId559" Type="http://schemas.openxmlformats.org/officeDocument/2006/relationships/image" Target="../media/image559.png"/><Relationship Id="rId560" Type="http://schemas.openxmlformats.org/officeDocument/2006/relationships/image" Target="../media/image560.png"/><Relationship Id="rId561" Type="http://schemas.openxmlformats.org/officeDocument/2006/relationships/image" Target="../media/image561.png"/><Relationship Id="rId562" Type="http://schemas.openxmlformats.org/officeDocument/2006/relationships/image" Target="../media/image562.png"/><Relationship Id="rId563" Type="http://schemas.openxmlformats.org/officeDocument/2006/relationships/image" Target="../media/image563.png"/><Relationship Id="rId564" Type="http://schemas.openxmlformats.org/officeDocument/2006/relationships/image" Target="../media/image564.png"/><Relationship Id="rId565" Type="http://schemas.openxmlformats.org/officeDocument/2006/relationships/image" Target="../media/image565.png"/><Relationship Id="rId566" Type="http://schemas.openxmlformats.org/officeDocument/2006/relationships/image" Target="../media/image566.png"/><Relationship Id="rId567" Type="http://schemas.openxmlformats.org/officeDocument/2006/relationships/image" Target="../media/image567.png"/><Relationship Id="rId568" Type="http://schemas.openxmlformats.org/officeDocument/2006/relationships/image" Target="../media/image568.png"/><Relationship Id="rId569" Type="http://schemas.openxmlformats.org/officeDocument/2006/relationships/image" Target="../media/image569.png"/><Relationship Id="rId570" Type="http://schemas.openxmlformats.org/officeDocument/2006/relationships/image" Target="../media/image570.png"/><Relationship Id="rId571" Type="http://schemas.openxmlformats.org/officeDocument/2006/relationships/image" Target="../media/image571.png"/><Relationship Id="rId572" Type="http://schemas.openxmlformats.org/officeDocument/2006/relationships/image" Target="../media/image572.png"/><Relationship Id="rId573" Type="http://schemas.openxmlformats.org/officeDocument/2006/relationships/image" Target="../media/image573.png"/><Relationship Id="rId574" Type="http://schemas.openxmlformats.org/officeDocument/2006/relationships/image" Target="../media/image574.png"/><Relationship Id="rId575" Type="http://schemas.openxmlformats.org/officeDocument/2006/relationships/image" Target="../media/image575.png"/><Relationship Id="rId576" Type="http://schemas.openxmlformats.org/officeDocument/2006/relationships/image" Target="../media/image576.png"/><Relationship Id="rId577" Type="http://schemas.openxmlformats.org/officeDocument/2006/relationships/image" Target="../media/image577.png"/><Relationship Id="rId578" Type="http://schemas.openxmlformats.org/officeDocument/2006/relationships/image" Target="../media/image578.png"/><Relationship Id="rId579" Type="http://schemas.openxmlformats.org/officeDocument/2006/relationships/image" Target="../media/image579.png"/><Relationship Id="rId580" Type="http://schemas.openxmlformats.org/officeDocument/2006/relationships/image" Target="../media/image580.png"/><Relationship Id="rId581" Type="http://schemas.openxmlformats.org/officeDocument/2006/relationships/image" Target="../media/image581.png"/><Relationship Id="rId582" Type="http://schemas.openxmlformats.org/officeDocument/2006/relationships/image" Target="../media/image582.png"/><Relationship Id="rId583" Type="http://schemas.openxmlformats.org/officeDocument/2006/relationships/image" Target="../media/image583.png"/><Relationship Id="rId584" Type="http://schemas.openxmlformats.org/officeDocument/2006/relationships/image" Target="../media/image584.png"/><Relationship Id="rId585" Type="http://schemas.openxmlformats.org/officeDocument/2006/relationships/image" Target="../media/image585.png"/><Relationship Id="rId586" Type="http://schemas.openxmlformats.org/officeDocument/2006/relationships/image" Target="../media/image586.png"/><Relationship Id="rId587" Type="http://schemas.openxmlformats.org/officeDocument/2006/relationships/image" Target="../media/image587.png"/><Relationship Id="rId588" Type="http://schemas.openxmlformats.org/officeDocument/2006/relationships/image" Target="../media/image588.png"/><Relationship Id="rId589" Type="http://schemas.openxmlformats.org/officeDocument/2006/relationships/image" Target="../media/image589.png"/><Relationship Id="rId590" Type="http://schemas.openxmlformats.org/officeDocument/2006/relationships/image" Target="../media/image590.png"/><Relationship Id="rId591" Type="http://schemas.openxmlformats.org/officeDocument/2006/relationships/image" Target="../media/image591.png"/><Relationship Id="rId592" Type="http://schemas.openxmlformats.org/officeDocument/2006/relationships/image" Target="../media/image592.png"/><Relationship Id="rId593" Type="http://schemas.openxmlformats.org/officeDocument/2006/relationships/image" Target="../media/image593.png"/><Relationship Id="rId594" Type="http://schemas.openxmlformats.org/officeDocument/2006/relationships/image" Target="../media/image594.png"/><Relationship Id="rId595" Type="http://schemas.openxmlformats.org/officeDocument/2006/relationships/image" Target="../media/image595.png"/><Relationship Id="rId596" Type="http://schemas.openxmlformats.org/officeDocument/2006/relationships/image" Target="../media/image596.png"/><Relationship Id="rId597" Type="http://schemas.openxmlformats.org/officeDocument/2006/relationships/image" Target="../media/image597.png"/><Relationship Id="rId598" Type="http://schemas.openxmlformats.org/officeDocument/2006/relationships/image" Target="../media/image598.png"/><Relationship Id="rId599" Type="http://schemas.openxmlformats.org/officeDocument/2006/relationships/image" Target="../media/image599.png"/><Relationship Id="rId600" Type="http://schemas.openxmlformats.org/officeDocument/2006/relationships/image" Target="../media/image600.png"/><Relationship Id="rId601" Type="http://schemas.openxmlformats.org/officeDocument/2006/relationships/image" Target="../media/image601.png"/><Relationship Id="rId602" Type="http://schemas.openxmlformats.org/officeDocument/2006/relationships/image" Target="../media/image602.png"/><Relationship Id="rId603" Type="http://schemas.openxmlformats.org/officeDocument/2006/relationships/image" Target="../media/image603.png"/><Relationship Id="rId604" Type="http://schemas.openxmlformats.org/officeDocument/2006/relationships/image" Target="../media/image604.png"/><Relationship Id="rId605" Type="http://schemas.openxmlformats.org/officeDocument/2006/relationships/image" Target="../media/image605.png"/><Relationship Id="rId606" Type="http://schemas.openxmlformats.org/officeDocument/2006/relationships/image" Target="../media/image606.png"/><Relationship Id="rId607" Type="http://schemas.openxmlformats.org/officeDocument/2006/relationships/image" Target="../media/image607.png"/><Relationship Id="rId608" Type="http://schemas.openxmlformats.org/officeDocument/2006/relationships/image" Target="../media/image608.png"/><Relationship Id="rId609" Type="http://schemas.openxmlformats.org/officeDocument/2006/relationships/image" Target="../media/image609.png"/><Relationship Id="rId610" Type="http://schemas.openxmlformats.org/officeDocument/2006/relationships/image" Target="../media/image610.png"/><Relationship Id="rId611" Type="http://schemas.openxmlformats.org/officeDocument/2006/relationships/image" Target="../media/image611.png"/><Relationship Id="rId612" Type="http://schemas.openxmlformats.org/officeDocument/2006/relationships/image" Target="../media/image612.png"/><Relationship Id="rId613" Type="http://schemas.openxmlformats.org/officeDocument/2006/relationships/image" Target="../media/image613.png"/><Relationship Id="rId614" Type="http://schemas.openxmlformats.org/officeDocument/2006/relationships/image" Target="../media/image614.png"/><Relationship Id="rId615" Type="http://schemas.openxmlformats.org/officeDocument/2006/relationships/image" Target="../media/image615.png"/><Relationship Id="rId616" Type="http://schemas.openxmlformats.org/officeDocument/2006/relationships/image" Target="../media/image616.png"/><Relationship Id="rId617" Type="http://schemas.openxmlformats.org/officeDocument/2006/relationships/image" Target="../media/image617.png"/><Relationship Id="rId618" Type="http://schemas.openxmlformats.org/officeDocument/2006/relationships/image" Target="../media/image618.png"/><Relationship Id="rId619" Type="http://schemas.openxmlformats.org/officeDocument/2006/relationships/image" Target="../media/image619.png"/><Relationship Id="rId620" Type="http://schemas.openxmlformats.org/officeDocument/2006/relationships/image" Target="../media/image620.png"/><Relationship Id="rId621" Type="http://schemas.openxmlformats.org/officeDocument/2006/relationships/image" Target="../media/image621.png"/><Relationship Id="rId622" Type="http://schemas.openxmlformats.org/officeDocument/2006/relationships/image" Target="../media/image622.png"/><Relationship Id="rId623" Type="http://schemas.openxmlformats.org/officeDocument/2006/relationships/image" Target="../media/image623.png"/><Relationship Id="rId624" Type="http://schemas.openxmlformats.org/officeDocument/2006/relationships/image" Target="../media/image624.png"/><Relationship Id="rId625" Type="http://schemas.openxmlformats.org/officeDocument/2006/relationships/image" Target="../media/image625.png"/><Relationship Id="rId626" Type="http://schemas.openxmlformats.org/officeDocument/2006/relationships/image" Target="../media/image626.png"/><Relationship Id="rId627" Type="http://schemas.openxmlformats.org/officeDocument/2006/relationships/image" Target="../media/image627.png"/><Relationship Id="rId628" Type="http://schemas.openxmlformats.org/officeDocument/2006/relationships/image" Target="../media/image628.png"/><Relationship Id="rId629" Type="http://schemas.openxmlformats.org/officeDocument/2006/relationships/image" Target="../media/image629.png"/><Relationship Id="rId630" Type="http://schemas.openxmlformats.org/officeDocument/2006/relationships/image" Target="../media/image630.png"/><Relationship Id="rId631" Type="http://schemas.openxmlformats.org/officeDocument/2006/relationships/image" Target="../media/image631.png"/><Relationship Id="rId632" Type="http://schemas.openxmlformats.org/officeDocument/2006/relationships/image" Target="../media/image632.png"/><Relationship Id="rId633" Type="http://schemas.openxmlformats.org/officeDocument/2006/relationships/image" Target="../media/image633.png"/><Relationship Id="rId634" Type="http://schemas.openxmlformats.org/officeDocument/2006/relationships/image" Target="../media/image634.png"/><Relationship Id="rId635" Type="http://schemas.openxmlformats.org/officeDocument/2006/relationships/image" Target="../media/image635.png"/><Relationship Id="rId636" Type="http://schemas.openxmlformats.org/officeDocument/2006/relationships/image" Target="../media/image636.png"/><Relationship Id="rId637" Type="http://schemas.openxmlformats.org/officeDocument/2006/relationships/image" Target="../media/image637.png"/><Relationship Id="rId638" Type="http://schemas.openxmlformats.org/officeDocument/2006/relationships/image" Target="../media/image638.png"/><Relationship Id="rId639" Type="http://schemas.openxmlformats.org/officeDocument/2006/relationships/image" Target="../media/image639.png"/><Relationship Id="rId640" Type="http://schemas.openxmlformats.org/officeDocument/2006/relationships/image" Target="../media/image640.png"/><Relationship Id="rId641" Type="http://schemas.openxmlformats.org/officeDocument/2006/relationships/image" Target="../media/image641.png"/><Relationship Id="rId642" Type="http://schemas.openxmlformats.org/officeDocument/2006/relationships/image" Target="../media/image642.png"/><Relationship Id="rId643" Type="http://schemas.openxmlformats.org/officeDocument/2006/relationships/image" Target="../media/image643.png"/><Relationship Id="rId644" Type="http://schemas.openxmlformats.org/officeDocument/2006/relationships/image" Target="../media/image644.png"/><Relationship Id="rId645" Type="http://schemas.openxmlformats.org/officeDocument/2006/relationships/image" Target="../media/image645.png"/><Relationship Id="rId646" Type="http://schemas.openxmlformats.org/officeDocument/2006/relationships/image" Target="../media/image646.png"/><Relationship Id="rId647" Type="http://schemas.openxmlformats.org/officeDocument/2006/relationships/image" Target="../media/image647.png"/><Relationship Id="rId648" Type="http://schemas.openxmlformats.org/officeDocument/2006/relationships/image" Target="../media/image648.png"/><Relationship Id="rId649" Type="http://schemas.openxmlformats.org/officeDocument/2006/relationships/image" Target="../media/image649.png"/><Relationship Id="rId650" Type="http://schemas.openxmlformats.org/officeDocument/2006/relationships/image" Target="../media/image650.png"/><Relationship Id="rId651" Type="http://schemas.openxmlformats.org/officeDocument/2006/relationships/image" Target="../media/image651.png"/><Relationship Id="rId652" Type="http://schemas.openxmlformats.org/officeDocument/2006/relationships/image" Target="../media/image652.png"/><Relationship Id="rId653" Type="http://schemas.openxmlformats.org/officeDocument/2006/relationships/image" Target="../media/image653.png"/><Relationship Id="rId654" Type="http://schemas.openxmlformats.org/officeDocument/2006/relationships/image" Target="../media/image654.png"/><Relationship Id="rId655" Type="http://schemas.openxmlformats.org/officeDocument/2006/relationships/image" Target="../media/image655.png"/><Relationship Id="rId656" Type="http://schemas.openxmlformats.org/officeDocument/2006/relationships/image" Target="../media/image656.png"/><Relationship Id="rId657" Type="http://schemas.openxmlformats.org/officeDocument/2006/relationships/image" Target="../media/image657.png"/><Relationship Id="rId658" Type="http://schemas.openxmlformats.org/officeDocument/2006/relationships/image" Target="../media/image658.png"/><Relationship Id="rId659" Type="http://schemas.openxmlformats.org/officeDocument/2006/relationships/image" Target="../media/image659.png"/><Relationship Id="rId660" Type="http://schemas.openxmlformats.org/officeDocument/2006/relationships/image" Target="../media/image660.png"/><Relationship Id="rId661" Type="http://schemas.openxmlformats.org/officeDocument/2006/relationships/image" Target="../media/image661.png"/><Relationship Id="rId662" Type="http://schemas.openxmlformats.org/officeDocument/2006/relationships/image" Target="../media/image662.png"/><Relationship Id="rId663" Type="http://schemas.openxmlformats.org/officeDocument/2006/relationships/image" Target="../media/image663.png"/><Relationship Id="rId664" Type="http://schemas.openxmlformats.org/officeDocument/2006/relationships/image" Target="../media/image664.png"/><Relationship Id="rId665" Type="http://schemas.openxmlformats.org/officeDocument/2006/relationships/image" Target="../media/image665.png"/><Relationship Id="rId666" Type="http://schemas.openxmlformats.org/officeDocument/2006/relationships/image" Target="../media/image666.png"/><Relationship Id="rId667" Type="http://schemas.openxmlformats.org/officeDocument/2006/relationships/image" Target="../media/image667.png"/><Relationship Id="rId668" Type="http://schemas.openxmlformats.org/officeDocument/2006/relationships/image" Target="../media/image668.png"/><Relationship Id="rId669" Type="http://schemas.openxmlformats.org/officeDocument/2006/relationships/image" Target="../media/image669.png"/><Relationship Id="rId670" Type="http://schemas.openxmlformats.org/officeDocument/2006/relationships/image" Target="../media/image670.png"/><Relationship Id="rId671" Type="http://schemas.openxmlformats.org/officeDocument/2006/relationships/image" Target="../media/image671.png"/><Relationship Id="rId672" Type="http://schemas.openxmlformats.org/officeDocument/2006/relationships/image" Target="../media/image672.png"/><Relationship Id="rId673" Type="http://schemas.openxmlformats.org/officeDocument/2006/relationships/image" Target="../media/image673.png"/><Relationship Id="rId674" Type="http://schemas.openxmlformats.org/officeDocument/2006/relationships/image" Target="../media/image674.png"/><Relationship Id="rId675" Type="http://schemas.openxmlformats.org/officeDocument/2006/relationships/image" Target="../media/image675.png"/><Relationship Id="rId676" Type="http://schemas.openxmlformats.org/officeDocument/2006/relationships/image" Target="../media/image676.png"/><Relationship Id="rId677" Type="http://schemas.openxmlformats.org/officeDocument/2006/relationships/image" Target="../media/image677.png"/><Relationship Id="rId678" Type="http://schemas.openxmlformats.org/officeDocument/2006/relationships/image" Target="../media/image678.png"/><Relationship Id="rId679" Type="http://schemas.openxmlformats.org/officeDocument/2006/relationships/image" Target="../media/image679.png"/><Relationship Id="rId680" Type="http://schemas.openxmlformats.org/officeDocument/2006/relationships/image" Target="../media/image680.png"/><Relationship Id="rId681" Type="http://schemas.openxmlformats.org/officeDocument/2006/relationships/image" Target="../media/image681.png"/><Relationship Id="rId682" Type="http://schemas.openxmlformats.org/officeDocument/2006/relationships/image" Target="../media/image682.png"/><Relationship Id="rId683" Type="http://schemas.openxmlformats.org/officeDocument/2006/relationships/image" Target="../media/image683.png"/><Relationship Id="rId684" Type="http://schemas.openxmlformats.org/officeDocument/2006/relationships/image" Target="../media/image684.png"/><Relationship Id="rId685" Type="http://schemas.openxmlformats.org/officeDocument/2006/relationships/image" Target="../media/image685.png"/><Relationship Id="rId686" Type="http://schemas.openxmlformats.org/officeDocument/2006/relationships/image" Target="../media/image686.png"/><Relationship Id="rId687" Type="http://schemas.openxmlformats.org/officeDocument/2006/relationships/image" Target="../media/image687.png"/><Relationship Id="rId688" Type="http://schemas.openxmlformats.org/officeDocument/2006/relationships/image" Target="../media/image688.png"/><Relationship Id="rId689" Type="http://schemas.openxmlformats.org/officeDocument/2006/relationships/image" Target="../media/image689.png"/><Relationship Id="rId690" Type="http://schemas.openxmlformats.org/officeDocument/2006/relationships/image" Target="../media/image690.png"/><Relationship Id="rId691" Type="http://schemas.openxmlformats.org/officeDocument/2006/relationships/image" Target="../media/image691.png"/><Relationship Id="rId692" Type="http://schemas.openxmlformats.org/officeDocument/2006/relationships/image" Target="../media/image692.png"/><Relationship Id="rId693" Type="http://schemas.openxmlformats.org/officeDocument/2006/relationships/image" Target="../media/image693.png"/><Relationship Id="rId694" Type="http://schemas.openxmlformats.org/officeDocument/2006/relationships/image" Target="../media/image694.png"/><Relationship Id="rId695" Type="http://schemas.openxmlformats.org/officeDocument/2006/relationships/image" Target="../media/image695.png"/><Relationship Id="rId696" Type="http://schemas.openxmlformats.org/officeDocument/2006/relationships/image" Target="../media/image696.png"/><Relationship Id="rId697" Type="http://schemas.openxmlformats.org/officeDocument/2006/relationships/image" Target="../media/image697.png"/><Relationship Id="rId698" Type="http://schemas.openxmlformats.org/officeDocument/2006/relationships/image" Target="../media/image698.png"/><Relationship Id="rId699" Type="http://schemas.openxmlformats.org/officeDocument/2006/relationships/image" Target="../media/image699.png"/><Relationship Id="rId700" Type="http://schemas.openxmlformats.org/officeDocument/2006/relationships/image" Target="../media/image700.png"/><Relationship Id="rId701" Type="http://schemas.openxmlformats.org/officeDocument/2006/relationships/image" Target="../media/image701.png"/><Relationship Id="rId702" Type="http://schemas.openxmlformats.org/officeDocument/2006/relationships/image" Target="../media/image702.png"/><Relationship Id="rId703" Type="http://schemas.openxmlformats.org/officeDocument/2006/relationships/image" Target="../media/image703.png"/><Relationship Id="rId704" Type="http://schemas.openxmlformats.org/officeDocument/2006/relationships/image" Target="../media/image704.png"/><Relationship Id="rId705" Type="http://schemas.openxmlformats.org/officeDocument/2006/relationships/image" Target="../media/image705.png"/><Relationship Id="rId706" Type="http://schemas.openxmlformats.org/officeDocument/2006/relationships/image" Target="../media/image706.png"/><Relationship Id="rId707" Type="http://schemas.openxmlformats.org/officeDocument/2006/relationships/image" Target="../media/image707.png"/><Relationship Id="rId708" Type="http://schemas.openxmlformats.org/officeDocument/2006/relationships/image" Target="../media/image708.png"/><Relationship Id="rId709" Type="http://schemas.openxmlformats.org/officeDocument/2006/relationships/image" Target="../media/image709.png"/><Relationship Id="rId710" Type="http://schemas.openxmlformats.org/officeDocument/2006/relationships/image" Target="../media/image710.png"/><Relationship Id="rId711" Type="http://schemas.openxmlformats.org/officeDocument/2006/relationships/image" Target="../media/image711.png"/><Relationship Id="rId712" Type="http://schemas.openxmlformats.org/officeDocument/2006/relationships/image" Target="../media/image712.png"/><Relationship Id="rId713" Type="http://schemas.openxmlformats.org/officeDocument/2006/relationships/image" Target="../media/image713.png"/><Relationship Id="rId714" Type="http://schemas.openxmlformats.org/officeDocument/2006/relationships/image" Target="../media/image714.png"/><Relationship Id="rId715" Type="http://schemas.openxmlformats.org/officeDocument/2006/relationships/image" Target="../media/image715.png"/><Relationship Id="rId716" Type="http://schemas.openxmlformats.org/officeDocument/2006/relationships/image" Target="../media/image716.png"/><Relationship Id="rId717" Type="http://schemas.openxmlformats.org/officeDocument/2006/relationships/image" Target="../media/image717.png"/><Relationship Id="rId718" Type="http://schemas.openxmlformats.org/officeDocument/2006/relationships/image" Target="../media/image718.png"/><Relationship Id="rId719" Type="http://schemas.openxmlformats.org/officeDocument/2006/relationships/image" Target="../media/image719.png"/><Relationship Id="rId720" Type="http://schemas.openxmlformats.org/officeDocument/2006/relationships/image" Target="../media/image720.png"/><Relationship Id="rId721" Type="http://schemas.openxmlformats.org/officeDocument/2006/relationships/image" Target="../media/image721.png"/><Relationship Id="rId722" Type="http://schemas.openxmlformats.org/officeDocument/2006/relationships/image" Target="../media/image722.png"/><Relationship Id="rId723" Type="http://schemas.openxmlformats.org/officeDocument/2006/relationships/image" Target="../media/image723.png"/><Relationship Id="rId724" Type="http://schemas.openxmlformats.org/officeDocument/2006/relationships/image" Target="../media/image724.png"/><Relationship Id="rId725" Type="http://schemas.openxmlformats.org/officeDocument/2006/relationships/image" Target="../media/image725.png"/><Relationship Id="rId726" Type="http://schemas.openxmlformats.org/officeDocument/2006/relationships/image" Target="../media/image726.png"/><Relationship Id="rId727" Type="http://schemas.openxmlformats.org/officeDocument/2006/relationships/image" Target="../media/image727.png"/><Relationship Id="rId728" Type="http://schemas.openxmlformats.org/officeDocument/2006/relationships/image" Target="../media/image728.png"/><Relationship Id="rId729" Type="http://schemas.openxmlformats.org/officeDocument/2006/relationships/image" Target="../media/image729.png"/><Relationship Id="rId730" Type="http://schemas.openxmlformats.org/officeDocument/2006/relationships/image" Target="../media/image730.png"/><Relationship Id="rId731" Type="http://schemas.openxmlformats.org/officeDocument/2006/relationships/image" Target="../media/image731.png"/><Relationship Id="rId732" Type="http://schemas.openxmlformats.org/officeDocument/2006/relationships/image" Target="../media/image732.png"/><Relationship Id="rId733" Type="http://schemas.openxmlformats.org/officeDocument/2006/relationships/image" Target="../media/image733.png"/><Relationship Id="rId734" Type="http://schemas.openxmlformats.org/officeDocument/2006/relationships/image" Target="../media/image734.png"/><Relationship Id="rId735" Type="http://schemas.openxmlformats.org/officeDocument/2006/relationships/image" Target="../media/image735.png"/><Relationship Id="rId736" Type="http://schemas.openxmlformats.org/officeDocument/2006/relationships/image" Target="../media/image736.png"/><Relationship Id="rId737" Type="http://schemas.openxmlformats.org/officeDocument/2006/relationships/image" Target="../media/image737.png"/><Relationship Id="rId738" Type="http://schemas.openxmlformats.org/officeDocument/2006/relationships/image" Target="../media/image738.png"/><Relationship Id="rId739" Type="http://schemas.openxmlformats.org/officeDocument/2006/relationships/image" Target="../media/image739.png"/><Relationship Id="rId740" Type="http://schemas.openxmlformats.org/officeDocument/2006/relationships/image" Target="../media/image740.png"/><Relationship Id="rId741" Type="http://schemas.openxmlformats.org/officeDocument/2006/relationships/image" Target="../media/image741.png"/><Relationship Id="rId742" Type="http://schemas.openxmlformats.org/officeDocument/2006/relationships/image" Target="../media/image742.png"/><Relationship Id="rId743" Type="http://schemas.openxmlformats.org/officeDocument/2006/relationships/image" Target="../media/image743.png"/><Relationship Id="rId744" Type="http://schemas.openxmlformats.org/officeDocument/2006/relationships/image" Target="../media/image744.png"/><Relationship Id="rId745" Type="http://schemas.openxmlformats.org/officeDocument/2006/relationships/image" Target="../media/image745.png"/><Relationship Id="rId746" Type="http://schemas.openxmlformats.org/officeDocument/2006/relationships/image" Target="../media/image746.png"/><Relationship Id="rId747" Type="http://schemas.openxmlformats.org/officeDocument/2006/relationships/image" Target="../media/image747.png"/><Relationship Id="rId748" Type="http://schemas.openxmlformats.org/officeDocument/2006/relationships/image" Target="../media/image748.png"/><Relationship Id="rId749" Type="http://schemas.openxmlformats.org/officeDocument/2006/relationships/image" Target="../media/image749.png"/><Relationship Id="rId750" Type="http://schemas.openxmlformats.org/officeDocument/2006/relationships/image" Target="../media/image750.png"/><Relationship Id="rId751" Type="http://schemas.openxmlformats.org/officeDocument/2006/relationships/image" Target="../media/image751.png"/><Relationship Id="rId752" Type="http://schemas.openxmlformats.org/officeDocument/2006/relationships/image" Target="../media/image752.png"/><Relationship Id="rId753" Type="http://schemas.openxmlformats.org/officeDocument/2006/relationships/image" Target="../media/image753.png"/><Relationship Id="rId754" Type="http://schemas.openxmlformats.org/officeDocument/2006/relationships/image" Target="../media/image754.png"/><Relationship Id="rId755" Type="http://schemas.openxmlformats.org/officeDocument/2006/relationships/image" Target="../media/image755.png"/><Relationship Id="rId756" Type="http://schemas.openxmlformats.org/officeDocument/2006/relationships/image" Target="../media/image756.png"/><Relationship Id="rId757" Type="http://schemas.openxmlformats.org/officeDocument/2006/relationships/image" Target="../media/image757.png"/><Relationship Id="rId758" Type="http://schemas.openxmlformats.org/officeDocument/2006/relationships/image" Target="../media/image758.png"/><Relationship Id="rId759" Type="http://schemas.openxmlformats.org/officeDocument/2006/relationships/image" Target="../media/image759.png"/><Relationship Id="rId760" Type="http://schemas.openxmlformats.org/officeDocument/2006/relationships/image" Target="../media/image760.png"/><Relationship Id="rId761" Type="http://schemas.openxmlformats.org/officeDocument/2006/relationships/image" Target="../media/image761.png"/><Relationship Id="rId762" Type="http://schemas.openxmlformats.org/officeDocument/2006/relationships/image" Target="../media/image762.png"/><Relationship Id="rId763" Type="http://schemas.openxmlformats.org/officeDocument/2006/relationships/image" Target="../media/image763.png"/><Relationship Id="rId764" Type="http://schemas.openxmlformats.org/officeDocument/2006/relationships/image" Target="../media/image764.png"/><Relationship Id="rId765" Type="http://schemas.openxmlformats.org/officeDocument/2006/relationships/image" Target="../media/image765.png"/><Relationship Id="rId766" Type="http://schemas.openxmlformats.org/officeDocument/2006/relationships/image" Target="../media/image766.png"/><Relationship Id="rId767" Type="http://schemas.openxmlformats.org/officeDocument/2006/relationships/image" Target="../media/image767.png"/><Relationship Id="rId768" Type="http://schemas.openxmlformats.org/officeDocument/2006/relationships/image" Target="../media/image768.png"/><Relationship Id="rId769" Type="http://schemas.openxmlformats.org/officeDocument/2006/relationships/image" Target="../media/image769.png"/><Relationship Id="rId770" Type="http://schemas.openxmlformats.org/officeDocument/2006/relationships/image" Target="../media/image770.png"/><Relationship Id="rId771" Type="http://schemas.openxmlformats.org/officeDocument/2006/relationships/image" Target="../media/image771.png"/><Relationship Id="rId772" Type="http://schemas.openxmlformats.org/officeDocument/2006/relationships/image" Target="../media/image772.png"/><Relationship Id="rId773" Type="http://schemas.openxmlformats.org/officeDocument/2006/relationships/image" Target="../media/image773.png"/><Relationship Id="rId774" Type="http://schemas.openxmlformats.org/officeDocument/2006/relationships/image" Target="../media/image774.png"/><Relationship Id="rId775" Type="http://schemas.openxmlformats.org/officeDocument/2006/relationships/image" Target="../media/image775.png"/><Relationship Id="rId776" Type="http://schemas.openxmlformats.org/officeDocument/2006/relationships/image" Target="../media/image776.png"/><Relationship Id="rId777" Type="http://schemas.openxmlformats.org/officeDocument/2006/relationships/image" Target="../media/image777.png"/><Relationship Id="rId778" Type="http://schemas.openxmlformats.org/officeDocument/2006/relationships/image" Target="../media/image778.png"/><Relationship Id="rId779" Type="http://schemas.openxmlformats.org/officeDocument/2006/relationships/image" Target="../media/image779.png"/><Relationship Id="rId780" Type="http://schemas.openxmlformats.org/officeDocument/2006/relationships/image" Target="../media/image780.png"/><Relationship Id="rId781" Type="http://schemas.openxmlformats.org/officeDocument/2006/relationships/image" Target="../media/image781.png"/><Relationship Id="rId782" Type="http://schemas.openxmlformats.org/officeDocument/2006/relationships/image" Target="../media/image782.png"/><Relationship Id="rId783" Type="http://schemas.openxmlformats.org/officeDocument/2006/relationships/image" Target="../media/image783.png"/><Relationship Id="rId784" Type="http://schemas.openxmlformats.org/officeDocument/2006/relationships/image" Target="../media/image784.png"/><Relationship Id="rId785" Type="http://schemas.openxmlformats.org/officeDocument/2006/relationships/image" Target="../media/image785.png"/><Relationship Id="rId786" Type="http://schemas.openxmlformats.org/officeDocument/2006/relationships/image" Target="../media/image786.png"/><Relationship Id="rId787" Type="http://schemas.openxmlformats.org/officeDocument/2006/relationships/image" Target="../media/image787.png"/><Relationship Id="rId788" Type="http://schemas.openxmlformats.org/officeDocument/2006/relationships/image" Target="../media/image788.png"/><Relationship Id="rId789" Type="http://schemas.openxmlformats.org/officeDocument/2006/relationships/image" Target="../media/image789.png"/><Relationship Id="rId790" Type="http://schemas.openxmlformats.org/officeDocument/2006/relationships/image" Target="../media/image790.png"/><Relationship Id="rId791" Type="http://schemas.openxmlformats.org/officeDocument/2006/relationships/image" Target="../media/image791.png"/><Relationship Id="rId792" Type="http://schemas.openxmlformats.org/officeDocument/2006/relationships/image" Target="../media/image792.png"/><Relationship Id="rId793" Type="http://schemas.openxmlformats.org/officeDocument/2006/relationships/image" Target="../media/image793.png"/><Relationship Id="rId794" Type="http://schemas.openxmlformats.org/officeDocument/2006/relationships/image" Target="../media/image794.png"/><Relationship Id="rId795" Type="http://schemas.openxmlformats.org/officeDocument/2006/relationships/image" Target="../media/image795.png"/><Relationship Id="rId796" Type="http://schemas.openxmlformats.org/officeDocument/2006/relationships/image" Target="../media/image796.png"/><Relationship Id="rId797" Type="http://schemas.openxmlformats.org/officeDocument/2006/relationships/image" Target="../media/image797.png"/><Relationship Id="rId798" Type="http://schemas.openxmlformats.org/officeDocument/2006/relationships/image" Target="../media/image798.png"/><Relationship Id="rId799" Type="http://schemas.openxmlformats.org/officeDocument/2006/relationships/image" Target="../media/image799.png"/><Relationship Id="rId800" Type="http://schemas.openxmlformats.org/officeDocument/2006/relationships/image" Target="../media/image800.png"/><Relationship Id="rId801" Type="http://schemas.openxmlformats.org/officeDocument/2006/relationships/image" Target="../media/image801.png"/><Relationship Id="rId802" Type="http://schemas.openxmlformats.org/officeDocument/2006/relationships/image" Target="../media/image802.png"/><Relationship Id="rId803" Type="http://schemas.openxmlformats.org/officeDocument/2006/relationships/image" Target="../media/image803.png"/><Relationship Id="rId804" Type="http://schemas.openxmlformats.org/officeDocument/2006/relationships/image" Target="../media/image804.png"/><Relationship Id="rId805" Type="http://schemas.openxmlformats.org/officeDocument/2006/relationships/image" Target="../media/image805.png"/><Relationship Id="rId806" Type="http://schemas.openxmlformats.org/officeDocument/2006/relationships/image" Target="../media/image806.png"/><Relationship Id="rId807" Type="http://schemas.openxmlformats.org/officeDocument/2006/relationships/image" Target="../media/image807.png"/><Relationship Id="rId808" Type="http://schemas.openxmlformats.org/officeDocument/2006/relationships/image" Target="../media/image808.png"/><Relationship Id="rId809" Type="http://schemas.openxmlformats.org/officeDocument/2006/relationships/image" Target="../media/image809.png"/><Relationship Id="rId810" Type="http://schemas.openxmlformats.org/officeDocument/2006/relationships/image" Target="../media/image810.png"/><Relationship Id="rId811" Type="http://schemas.openxmlformats.org/officeDocument/2006/relationships/image" Target="../media/image811.png"/><Relationship Id="rId812" Type="http://schemas.openxmlformats.org/officeDocument/2006/relationships/image" Target="../media/image812.png"/><Relationship Id="rId813" Type="http://schemas.openxmlformats.org/officeDocument/2006/relationships/image" Target="../media/image813.png"/><Relationship Id="rId814" Type="http://schemas.openxmlformats.org/officeDocument/2006/relationships/image" Target="../media/image814.png"/><Relationship Id="rId815" Type="http://schemas.openxmlformats.org/officeDocument/2006/relationships/image" Target="../media/image815.png"/><Relationship Id="rId816" Type="http://schemas.openxmlformats.org/officeDocument/2006/relationships/image" Target="../media/image816.png"/><Relationship Id="rId817" Type="http://schemas.openxmlformats.org/officeDocument/2006/relationships/image" Target="../media/image817.png"/><Relationship Id="rId818" Type="http://schemas.openxmlformats.org/officeDocument/2006/relationships/image" Target="../media/image818.png"/><Relationship Id="rId819" Type="http://schemas.openxmlformats.org/officeDocument/2006/relationships/image" Target="../media/image819.png"/><Relationship Id="rId820" Type="http://schemas.openxmlformats.org/officeDocument/2006/relationships/image" Target="../media/image820.png"/><Relationship Id="rId821" Type="http://schemas.openxmlformats.org/officeDocument/2006/relationships/image" Target="../media/image821.png"/><Relationship Id="rId822" Type="http://schemas.openxmlformats.org/officeDocument/2006/relationships/image" Target="../media/image822.png"/><Relationship Id="rId823" Type="http://schemas.openxmlformats.org/officeDocument/2006/relationships/image" Target="../media/image823.png"/><Relationship Id="rId824" Type="http://schemas.openxmlformats.org/officeDocument/2006/relationships/image" Target="../media/image824.png"/><Relationship Id="rId825" Type="http://schemas.openxmlformats.org/officeDocument/2006/relationships/image" Target="../media/image825.png"/><Relationship Id="rId826" Type="http://schemas.openxmlformats.org/officeDocument/2006/relationships/image" Target="../media/image826.png"/><Relationship Id="rId827" Type="http://schemas.openxmlformats.org/officeDocument/2006/relationships/image" Target="../media/image827.png"/><Relationship Id="rId828" Type="http://schemas.openxmlformats.org/officeDocument/2006/relationships/image" Target="../media/image828.png"/><Relationship Id="rId829" Type="http://schemas.openxmlformats.org/officeDocument/2006/relationships/image" Target="../media/image829.png"/><Relationship Id="rId830" Type="http://schemas.openxmlformats.org/officeDocument/2006/relationships/image" Target="../media/image830.png"/><Relationship Id="rId831" Type="http://schemas.openxmlformats.org/officeDocument/2006/relationships/image" Target="../media/image831.png"/><Relationship Id="rId832" Type="http://schemas.openxmlformats.org/officeDocument/2006/relationships/image" Target="../media/image832.png"/><Relationship Id="rId833" Type="http://schemas.openxmlformats.org/officeDocument/2006/relationships/image" Target="../media/image833.png"/><Relationship Id="rId834" Type="http://schemas.openxmlformats.org/officeDocument/2006/relationships/image" Target="../media/image834.png"/><Relationship Id="rId835" Type="http://schemas.openxmlformats.org/officeDocument/2006/relationships/image" Target="../media/image835.png"/><Relationship Id="rId836" Type="http://schemas.openxmlformats.org/officeDocument/2006/relationships/image" Target="../media/image836.png"/><Relationship Id="rId837" Type="http://schemas.openxmlformats.org/officeDocument/2006/relationships/image" Target="../media/image837.png"/><Relationship Id="rId838" Type="http://schemas.openxmlformats.org/officeDocument/2006/relationships/image" Target="../media/image838.png"/><Relationship Id="rId840" Type="http://schemas.openxmlformats.org/officeDocument/2006/relationships/image" Target="../media/image840.png"/><Relationship Id="rId842" Type="http://schemas.openxmlformats.org/officeDocument/2006/relationships/image" Target="../media/image842.png"/><Relationship Id="rId880" Type="http://schemas.openxmlformats.org/officeDocument/2006/relationships/image" Target="../media/image880.png"/><Relationship Id="rId1104" Type="http://schemas.openxmlformats.org/officeDocument/2006/relationships/image" Target="../media/image1104.png"/><Relationship Id="rId1107" Type="http://schemas.openxmlformats.org/officeDocument/2006/relationships/image" Target="../media/image1107.png"/><Relationship Id="rId1109" Type="http://schemas.openxmlformats.org/officeDocument/2006/relationships/image" Target="../media/image1109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66" Type="http://schemas.openxmlformats.org/officeDocument/2006/relationships/image" Target="../media/image1266.png"/><Relationship Id="rId1267" Type="http://schemas.openxmlformats.org/officeDocument/2006/relationships/image" Target="../media/image1267.png"/><Relationship Id="rId1268" Type="http://schemas.openxmlformats.org/officeDocument/2006/relationships/image" Target="../media/image1268.png"/><Relationship Id="rId1269" Type="http://schemas.openxmlformats.org/officeDocument/2006/relationships/image" Target="../media/image1269.png"/><Relationship Id="rId1270" Type="http://schemas.openxmlformats.org/officeDocument/2006/relationships/image" Target="../media/image1270.png"/><Relationship Id="rId1271" Type="http://schemas.openxmlformats.org/officeDocument/2006/relationships/image" Target="../media/image1271.png"/><Relationship Id="rId1272" Type="http://schemas.openxmlformats.org/officeDocument/2006/relationships/image" Target="../media/image1272.png"/><Relationship Id="rId1273" Type="http://schemas.openxmlformats.org/officeDocument/2006/relationships/image" Target="../media/image1273.png"/><Relationship Id="rId1274" Type="http://schemas.openxmlformats.org/officeDocument/2006/relationships/image" Target="../media/image1274.png"/><Relationship Id="rId1275" Type="http://schemas.openxmlformats.org/officeDocument/2006/relationships/image" Target="../media/image1275.png"/><Relationship Id="rId1276" Type="http://schemas.openxmlformats.org/officeDocument/2006/relationships/image" Target="../media/image1276.png"/><Relationship Id="rId1277" Type="http://schemas.openxmlformats.org/officeDocument/2006/relationships/image" Target="../media/image1277.png"/><Relationship Id="rId1278" Type="http://schemas.openxmlformats.org/officeDocument/2006/relationships/image" Target="../media/image1278.png"/><Relationship Id="rId1279" Type="http://schemas.openxmlformats.org/officeDocument/2006/relationships/image" Target="../media/image1279.png"/><Relationship Id="rId1280" Type="http://schemas.openxmlformats.org/officeDocument/2006/relationships/image" Target="../media/image1280.png"/><Relationship Id="rId1281" Type="http://schemas.openxmlformats.org/officeDocument/2006/relationships/image" Target="../media/image1281.png"/><Relationship Id="rId1282" Type="http://schemas.openxmlformats.org/officeDocument/2006/relationships/image" Target="../media/image1282.png"/><Relationship Id="rId1283" Type="http://schemas.openxmlformats.org/officeDocument/2006/relationships/image" Target="../media/image1283.png"/><Relationship Id="rId1284" Type="http://schemas.openxmlformats.org/officeDocument/2006/relationships/image" Target="../media/image1284.png"/><Relationship Id="rId1285" Type="http://schemas.openxmlformats.org/officeDocument/2006/relationships/image" Target="../media/image1285.png"/><Relationship Id="rId1286" Type="http://schemas.openxmlformats.org/officeDocument/2006/relationships/image" Target="../media/image1286.png"/><Relationship Id="rId1287" Type="http://schemas.openxmlformats.org/officeDocument/2006/relationships/image" Target="../media/image1287.png"/><Relationship Id="rId1288" Type="http://schemas.openxmlformats.org/officeDocument/2006/relationships/image" Target="../media/image1288.png"/><Relationship Id="rId1289" Type="http://schemas.openxmlformats.org/officeDocument/2006/relationships/image" Target="../media/image1289.png"/><Relationship Id="rId1290" Type="http://schemas.openxmlformats.org/officeDocument/2006/relationships/image" Target="../media/image1290.png"/><Relationship Id="rId1291" Type="http://schemas.openxmlformats.org/officeDocument/2006/relationships/image" Target="../media/image1291.png"/><Relationship Id="rId1292" Type="http://schemas.openxmlformats.org/officeDocument/2006/relationships/image" Target="../media/image1292.png"/><Relationship Id="rId1293" Type="http://schemas.openxmlformats.org/officeDocument/2006/relationships/image" Target="../media/image1293.png"/><Relationship Id="rId1294" Type="http://schemas.openxmlformats.org/officeDocument/2006/relationships/image" Target="../media/image1294.png"/><Relationship Id="rId1295" Type="http://schemas.openxmlformats.org/officeDocument/2006/relationships/image" Target="../media/image1295.png"/><Relationship Id="rId1296" Type="http://schemas.openxmlformats.org/officeDocument/2006/relationships/image" Target="../media/image1296.png"/><Relationship Id="rId1297" Type="http://schemas.openxmlformats.org/officeDocument/2006/relationships/image" Target="../media/image1297.png"/><Relationship Id="rId1298" Type="http://schemas.openxmlformats.org/officeDocument/2006/relationships/image" Target="../media/image1298.png"/><Relationship Id="rId1299" Type="http://schemas.openxmlformats.org/officeDocument/2006/relationships/image" Target="../media/image1299.png"/><Relationship Id="rId1300" Type="http://schemas.openxmlformats.org/officeDocument/2006/relationships/image" Target="../media/image1300.png"/><Relationship Id="rId1301" Type="http://schemas.openxmlformats.org/officeDocument/2006/relationships/image" Target="../media/image1301.png"/><Relationship Id="rId1302" Type="http://schemas.openxmlformats.org/officeDocument/2006/relationships/image" Target="../media/image1302.png"/><Relationship Id="rId1303" Type="http://schemas.openxmlformats.org/officeDocument/2006/relationships/image" Target="../media/image1303.png"/><Relationship Id="rId1304" Type="http://schemas.openxmlformats.org/officeDocument/2006/relationships/image" Target="../media/image1304.png"/><Relationship Id="rId1305" Type="http://schemas.openxmlformats.org/officeDocument/2006/relationships/image" Target="../media/image1305.png"/><Relationship Id="rId1306" Type="http://schemas.openxmlformats.org/officeDocument/2006/relationships/image" Target="../media/image1306.png"/><Relationship Id="rId1307" Type="http://schemas.openxmlformats.org/officeDocument/2006/relationships/image" Target="../media/image1307.png"/><Relationship Id="rId1308" Type="http://schemas.openxmlformats.org/officeDocument/2006/relationships/image" Target="../media/image1308.png"/><Relationship Id="rId1309" Type="http://schemas.openxmlformats.org/officeDocument/2006/relationships/image" Target="../media/image1309.png"/><Relationship Id="rId1310" Type="http://schemas.openxmlformats.org/officeDocument/2006/relationships/image" Target="../media/image1310.png"/><Relationship Id="rId1311" Type="http://schemas.openxmlformats.org/officeDocument/2006/relationships/image" Target="../media/image1311.png"/><Relationship Id="rId1312" Type="http://schemas.openxmlformats.org/officeDocument/2006/relationships/image" Target="../media/image1312.png"/><Relationship Id="rId1313" Type="http://schemas.openxmlformats.org/officeDocument/2006/relationships/image" Target="../media/image1313.png"/><Relationship Id="rId1314" Type="http://schemas.openxmlformats.org/officeDocument/2006/relationships/image" Target="../media/image1314.png"/><Relationship Id="rId1315" Type="http://schemas.openxmlformats.org/officeDocument/2006/relationships/image" Target="../media/image1315.png"/><Relationship Id="rId1316" Type="http://schemas.openxmlformats.org/officeDocument/2006/relationships/image" Target="../media/image1316.png"/><Relationship Id="rId1317" Type="http://schemas.openxmlformats.org/officeDocument/2006/relationships/image" Target="../media/image1317.png"/><Relationship Id="rId1318" Type="http://schemas.openxmlformats.org/officeDocument/2006/relationships/image" Target="../media/image1318.png"/><Relationship Id="rId1319" Type="http://schemas.openxmlformats.org/officeDocument/2006/relationships/image" Target="../media/image1319.png"/><Relationship Id="rId1320" Type="http://schemas.openxmlformats.org/officeDocument/2006/relationships/image" Target="../media/image1320.png"/><Relationship Id="rId1321" Type="http://schemas.openxmlformats.org/officeDocument/2006/relationships/image" Target="../media/image1321.png"/><Relationship Id="rId1322" Type="http://schemas.openxmlformats.org/officeDocument/2006/relationships/image" Target="../media/image1322.png"/><Relationship Id="rId1323" Type="http://schemas.openxmlformats.org/officeDocument/2006/relationships/image" Target="../media/image1323.png"/><Relationship Id="rId1324" Type="http://schemas.openxmlformats.org/officeDocument/2006/relationships/image" Target="../media/image1324.png"/><Relationship Id="rId1325" Type="http://schemas.openxmlformats.org/officeDocument/2006/relationships/image" Target="../media/image1325.png"/><Relationship Id="rId1326" Type="http://schemas.openxmlformats.org/officeDocument/2006/relationships/image" Target="../media/image1326.png"/><Relationship Id="rId1327" Type="http://schemas.openxmlformats.org/officeDocument/2006/relationships/image" Target="../media/image1327.png"/><Relationship Id="rId1328" Type="http://schemas.openxmlformats.org/officeDocument/2006/relationships/image" Target="../media/image1328.png"/><Relationship Id="rId1329" Type="http://schemas.openxmlformats.org/officeDocument/2006/relationships/image" Target="../media/image1329.png"/><Relationship Id="rId1330" Type="http://schemas.openxmlformats.org/officeDocument/2006/relationships/image" Target="../media/image1330.png"/><Relationship Id="rId1331" Type="http://schemas.openxmlformats.org/officeDocument/2006/relationships/image" Target="../media/image1331.png"/><Relationship Id="rId1332" Type="http://schemas.openxmlformats.org/officeDocument/2006/relationships/image" Target="../media/image1332.png"/><Relationship Id="rId1333" Type="http://schemas.openxmlformats.org/officeDocument/2006/relationships/image" Target="../media/image1333.png"/><Relationship Id="rId1334" Type="http://schemas.openxmlformats.org/officeDocument/2006/relationships/image" Target="../media/image1334.png"/><Relationship Id="rId1335" Type="http://schemas.openxmlformats.org/officeDocument/2006/relationships/image" Target="../media/image1335.png"/><Relationship Id="rId1336" Type="http://schemas.openxmlformats.org/officeDocument/2006/relationships/image" Target="../media/image1336.png"/><Relationship Id="rId1337" Type="http://schemas.openxmlformats.org/officeDocument/2006/relationships/image" Target="../media/image1337.png"/><Relationship Id="rId1338" Type="http://schemas.openxmlformats.org/officeDocument/2006/relationships/image" Target="../media/image1338.png"/><Relationship Id="rId1339" Type="http://schemas.openxmlformats.org/officeDocument/2006/relationships/image" Target="../media/image1339.png"/><Relationship Id="rId1340" Type="http://schemas.openxmlformats.org/officeDocument/2006/relationships/image" Target="../media/image1340.png"/><Relationship Id="rId1341" Type="http://schemas.openxmlformats.org/officeDocument/2006/relationships/image" Target="../media/image1341.png"/><Relationship Id="rId1342" Type="http://schemas.openxmlformats.org/officeDocument/2006/relationships/image" Target="../media/image1342.png"/><Relationship Id="rId1343" Type="http://schemas.openxmlformats.org/officeDocument/2006/relationships/image" Target="../media/image1343.png"/><Relationship Id="rId1344" Type="http://schemas.openxmlformats.org/officeDocument/2006/relationships/image" Target="../media/image1344.png"/><Relationship Id="rId1345" Type="http://schemas.openxmlformats.org/officeDocument/2006/relationships/image" Target="../media/image1345.png"/><Relationship Id="rId1346" Type="http://schemas.openxmlformats.org/officeDocument/2006/relationships/image" Target="../media/image1346.png"/><Relationship Id="rId1347" Type="http://schemas.openxmlformats.org/officeDocument/2006/relationships/image" Target="../media/image1347.png"/><Relationship Id="rId1348" Type="http://schemas.openxmlformats.org/officeDocument/2006/relationships/image" Target="../media/image1348.png"/><Relationship Id="rId1349" Type="http://schemas.openxmlformats.org/officeDocument/2006/relationships/image" Target="../media/image1349.png"/><Relationship Id="rId1350" Type="http://schemas.openxmlformats.org/officeDocument/2006/relationships/image" Target="../media/image1350.png"/><Relationship Id="rId1351" Type="http://schemas.openxmlformats.org/officeDocument/2006/relationships/image" Target="../media/image1351.png"/><Relationship Id="rId1352" Type="http://schemas.openxmlformats.org/officeDocument/2006/relationships/image" Target="../media/image1352.png"/><Relationship Id="rId1353" Type="http://schemas.openxmlformats.org/officeDocument/2006/relationships/image" Target="../media/image1353.png"/><Relationship Id="rId1354" Type="http://schemas.openxmlformats.org/officeDocument/2006/relationships/image" Target="../media/image1354.png"/><Relationship Id="rId1355" Type="http://schemas.openxmlformats.org/officeDocument/2006/relationships/image" Target="../media/image1355.png"/><Relationship Id="rId1356" Type="http://schemas.openxmlformats.org/officeDocument/2006/relationships/image" Target="../media/image1356.png"/><Relationship Id="rId1357" Type="http://schemas.openxmlformats.org/officeDocument/2006/relationships/image" Target="../media/image1357.png"/><Relationship Id="rId1358" Type="http://schemas.openxmlformats.org/officeDocument/2006/relationships/image" Target="../media/image1358.png"/><Relationship Id="rId1359" Type="http://schemas.openxmlformats.org/officeDocument/2006/relationships/image" Target="../media/image1359.png"/><Relationship Id="rId1360" Type="http://schemas.openxmlformats.org/officeDocument/2006/relationships/image" Target="../media/image1360.png"/><Relationship Id="rId1361" Type="http://schemas.openxmlformats.org/officeDocument/2006/relationships/image" Target="../media/image1361.png"/><Relationship Id="rId1362" Type="http://schemas.openxmlformats.org/officeDocument/2006/relationships/image" Target="../media/image1362.png"/><Relationship Id="rId1363" Type="http://schemas.openxmlformats.org/officeDocument/2006/relationships/image" Target="../media/image1363.png"/><Relationship Id="rId1364" Type="http://schemas.openxmlformats.org/officeDocument/2006/relationships/image" Target="../media/image1364.png"/><Relationship Id="rId1365" Type="http://schemas.openxmlformats.org/officeDocument/2006/relationships/image" Target="../media/image1365.png"/><Relationship Id="rId1366" Type="http://schemas.openxmlformats.org/officeDocument/2006/relationships/image" Target="../media/image1366.png"/><Relationship Id="rId1367" Type="http://schemas.openxmlformats.org/officeDocument/2006/relationships/image" Target="../media/image1367.png"/><Relationship Id="rId1368" Type="http://schemas.openxmlformats.org/officeDocument/2006/relationships/image" Target="../media/image1368.png"/><Relationship Id="rId1369" Type="http://schemas.openxmlformats.org/officeDocument/2006/relationships/image" Target="../media/image1369.png"/><Relationship Id="rId1370" Type="http://schemas.openxmlformats.org/officeDocument/2006/relationships/image" Target="../media/image1370.png"/><Relationship Id="rId1371" Type="http://schemas.openxmlformats.org/officeDocument/2006/relationships/image" Target="../media/image1371.png"/><Relationship Id="rId1372" Type="http://schemas.openxmlformats.org/officeDocument/2006/relationships/image" Target="../media/image1372.png"/><Relationship Id="rId1373" Type="http://schemas.openxmlformats.org/officeDocument/2006/relationships/image" Target="../media/image1373.png"/><Relationship Id="rId1374" Type="http://schemas.openxmlformats.org/officeDocument/2006/relationships/image" Target="../media/image1374.png"/><Relationship Id="rId1375" Type="http://schemas.openxmlformats.org/officeDocument/2006/relationships/image" Target="../media/image1375.png"/><Relationship Id="rId1376" Type="http://schemas.openxmlformats.org/officeDocument/2006/relationships/image" Target="../media/image1376.png"/><Relationship Id="rId1377" Type="http://schemas.openxmlformats.org/officeDocument/2006/relationships/image" Target="../media/image1377.png"/><Relationship Id="rId1378" Type="http://schemas.openxmlformats.org/officeDocument/2006/relationships/image" Target="../media/image1378.png"/><Relationship Id="rId1379" Type="http://schemas.openxmlformats.org/officeDocument/2006/relationships/image" Target="../media/image1379.png"/><Relationship Id="rId1380" Type="http://schemas.openxmlformats.org/officeDocument/2006/relationships/image" Target="../media/image1380.png"/><Relationship Id="rId1381" Type="http://schemas.openxmlformats.org/officeDocument/2006/relationships/image" Target="../media/image1381.png"/><Relationship Id="rId1382" Type="http://schemas.openxmlformats.org/officeDocument/2006/relationships/image" Target="../media/image1382.png"/><Relationship Id="rId1383" Type="http://schemas.openxmlformats.org/officeDocument/2006/relationships/image" Target="../media/image1383.png"/><Relationship Id="rId1384" Type="http://schemas.openxmlformats.org/officeDocument/2006/relationships/image" Target="../media/image1384.png"/><Relationship Id="rId1385" Type="http://schemas.openxmlformats.org/officeDocument/2006/relationships/image" Target="../media/image1385.png"/><Relationship Id="rId1386" Type="http://schemas.openxmlformats.org/officeDocument/2006/relationships/image" Target="../media/image1386.png"/><Relationship Id="rId1387" Type="http://schemas.openxmlformats.org/officeDocument/2006/relationships/image" Target="../media/image1387.png"/><Relationship Id="rId1388" Type="http://schemas.openxmlformats.org/officeDocument/2006/relationships/image" Target="../media/image1388.png"/><Relationship Id="rId1389" Type="http://schemas.openxmlformats.org/officeDocument/2006/relationships/image" Target="../media/image1389.png"/><Relationship Id="rId1390" Type="http://schemas.openxmlformats.org/officeDocument/2006/relationships/image" Target="../media/image1390.png"/><Relationship Id="rId1391" Type="http://schemas.openxmlformats.org/officeDocument/2006/relationships/image" Target="../media/image1391.png"/><Relationship Id="rId1392" Type="http://schemas.openxmlformats.org/officeDocument/2006/relationships/image" Target="../media/image1392.png"/><Relationship Id="rId1393" Type="http://schemas.openxmlformats.org/officeDocument/2006/relationships/image" Target="../media/image1393.png"/><Relationship Id="rId1394" Type="http://schemas.openxmlformats.org/officeDocument/2006/relationships/image" Target="../media/image1394.png"/><Relationship Id="rId1395" Type="http://schemas.openxmlformats.org/officeDocument/2006/relationships/image" Target="../media/image1395.png"/><Relationship Id="rId1396" Type="http://schemas.openxmlformats.org/officeDocument/2006/relationships/image" Target="../media/image1396.png"/><Relationship Id="rId1397" Type="http://schemas.openxmlformats.org/officeDocument/2006/relationships/image" Target="../media/image1397.png"/><Relationship Id="rId1398" Type="http://schemas.openxmlformats.org/officeDocument/2006/relationships/image" Target="../media/image1398.png"/><Relationship Id="rId1399" Type="http://schemas.openxmlformats.org/officeDocument/2006/relationships/image" Target="../media/image1399.png"/><Relationship Id="rId1400" Type="http://schemas.openxmlformats.org/officeDocument/2006/relationships/image" Target="../media/image1400.png"/><Relationship Id="rId1401" Type="http://schemas.openxmlformats.org/officeDocument/2006/relationships/image" Target="../media/image1401.png"/><Relationship Id="rId1402" Type="http://schemas.openxmlformats.org/officeDocument/2006/relationships/image" Target="../media/image1402.png"/><Relationship Id="rId1403" Type="http://schemas.openxmlformats.org/officeDocument/2006/relationships/image" Target="../media/image1403.png"/><Relationship Id="rId1404" Type="http://schemas.openxmlformats.org/officeDocument/2006/relationships/image" Target="../media/image1404.png"/><Relationship Id="rId1405" Type="http://schemas.openxmlformats.org/officeDocument/2006/relationships/image" Target="../media/image1405.png"/><Relationship Id="rId1406" Type="http://schemas.openxmlformats.org/officeDocument/2006/relationships/image" Target="../media/image1406.png"/><Relationship Id="rId1407" Type="http://schemas.openxmlformats.org/officeDocument/2006/relationships/image" Target="../media/image1407.png"/><Relationship Id="rId1408" Type="http://schemas.openxmlformats.org/officeDocument/2006/relationships/image" Target="../media/image1408.png"/><Relationship Id="rId1409" Type="http://schemas.openxmlformats.org/officeDocument/2006/relationships/image" Target="../media/image1409.png"/><Relationship Id="rId1410" Type="http://schemas.openxmlformats.org/officeDocument/2006/relationships/image" Target="../media/image1410.png"/><Relationship Id="rId1411" Type="http://schemas.openxmlformats.org/officeDocument/2006/relationships/image" Target="../media/image1411.png"/><Relationship Id="rId1412" Type="http://schemas.openxmlformats.org/officeDocument/2006/relationships/image" Target="../media/image1412.png"/><Relationship Id="rId1413" Type="http://schemas.openxmlformats.org/officeDocument/2006/relationships/image" Target="../media/image1413.png"/><Relationship Id="rId1414" Type="http://schemas.openxmlformats.org/officeDocument/2006/relationships/image" Target="../media/image1414.png"/><Relationship Id="rId1415" Type="http://schemas.openxmlformats.org/officeDocument/2006/relationships/image" Target="../media/image1415.png"/><Relationship Id="rId1416" Type="http://schemas.openxmlformats.org/officeDocument/2006/relationships/image" Target="../media/image1416.png"/><Relationship Id="rId1417" Type="http://schemas.openxmlformats.org/officeDocument/2006/relationships/image" Target="../media/image1417.png"/><Relationship Id="rId1418" Type="http://schemas.openxmlformats.org/officeDocument/2006/relationships/image" Target="../media/image1418.png"/><Relationship Id="rId1419" Type="http://schemas.openxmlformats.org/officeDocument/2006/relationships/image" Target="../media/image1419.png"/><Relationship Id="rId1420" Type="http://schemas.openxmlformats.org/officeDocument/2006/relationships/image" Target="../media/image1420.png"/><Relationship Id="rId1421" Type="http://schemas.openxmlformats.org/officeDocument/2006/relationships/image" Target="../media/image1421.png"/><Relationship Id="rId1422" Type="http://schemas.openxmlformats.org/officeDocument/2006/relationships/image" Target="../media/image1422.png"/><Relationship Id="rId1423" Type="http://schemas.openxmlformats.org/officeDocument/2006/relationships/image" Target="../media/image1423.png"/><Relationship Id="rId1424" Type="http://schemas.openxmlformats.org/officeDocument/2006/relationships/image" Target="../media/image1424.png"/><Relationship Id="rId1425" Type="http://schemas.openxmlformats.org/officeDocument/2006/relationships/image" Target="../media/image1425.png"/><Relationship Id="rId1426" Type="http://schemas.openxmlformats.org/officeDocument/2006/relationships/image" Target="../media/image1426.png"/><Relationship Id="rId1427" Type="http://schemas.openxmlformats.org/officeDocument/2006/relationships/image" Target="../media/image1427.png"/><Relationship Id="rId1428" Type="http://schemas.openxmlformats.org/officeDocument/2006/relationships/image" Target="../media/image1428.png"/><Relationship Id="rId1429" Type="http://schemas.openxmlformats.org/officeDocument/2006/relationships/image" Target="../media/image1429.png"/><Relationship Id="rId1430" Type="http://schemas.openxmlformats.org/officeDocument/2006/relationships/image" Target="../media/image1430.png"/><Relationship Id="rId1431" Type="http://schemas.openxmlformats.org/officeDocument/2006/relationships/image" Target="../media/image1431.png"/><Relationship Id="rId1432" Type="http://schemas.openxmlformats.org/officeDocument/2006/relationships/image" Target="../media/image1432.png"/><Relationship Id="rId1433" Type="http://schemas.openxmlformats.org/officeDocument/2006/relationships/image" Target="../media/image1433.png"/><Relationship Id="rId1434" Type="http://schemas.openxmlformats.org/officeDocument/2006/relationships/image" Target="../media/image1434.png"/><Relationship Id="rId1435" Type="http://schemas.openxmlformats.org/officeDocument/2006/relationships/image" Target="../media/image1435.png"/><Relationship Id="rId1436" Type="http://schemas.openxmlformats.org/officeDocument/2006/relationships/image" Target="../media/image1436.png"/><Relationship Id="rId1437" Type="http://schemas.openxmlformats.org/officeDocument/2006/relationships/image" Target="../media/image1437.png"/><Relationship Id="rId1438" Type="http://schemas.openxmlformats.org/officeDocument/2006/relationships/image" Target="../media/image1438.png"/><Relationship Id="rId1439" Type="http://schemas.openxmlformats.org/officeDocument/2006/relationships/image" Target="../media/image1439.png"/><Relationship Id="rId1440" Type="http://schemas.openxmlformats.org/officeDocument/2006/relationships/image" Target="../media/image1440.png"/><Relationship Id="rId1441" Type="http://schemas.openxmlformats.org/officeDocument/2006/relationships/image" Target="../media/image1441.png"/><Relationship Id="rId1442" Type="http://schemas.openxmlformats.org/officeDocument/2006/relationships/image" Target="../media/image1442.png"/><Relationship Id="rId1443" Type="http://schemas.openxmlformats.org/officeDocument/2006/relationships/image" Target="../media/image1443.png"/><Relationship Id="rId1444" Type="http://schemas.openxmlformats.org/officeDocument/2006/relationships/image" Target="../media/image1444.png"/><Relationship Id="rId1445" Type="http://schemas.openxmlformats.org/officeDocument/2006/relationships/image" Target="../media/image1445.png"/><Relationship Id="rId1446" Type="http://schemas.openxmlformats.org/officeDocument/2006/relationships/image" Target="../media/image1446.png"/><Relationship Id="rId1447" Type="http://schemas.openxmlformats.org/officeDocument/2006/relationships/image" Target="../media/image1447.png"/><Relationship Id="rId1448" Type="http://schemas.openxmlformats.org/officeDocument/2006/relationships/image" Target="../media/image1448.png"/><Relationship Id="rId1449" Type="http://schemas.openxmlformats.org/officeDocument/2006/relationships/image" Target="../media/image1449.png"/><Relationship Id="rId1450" Type="http://schemas.openxmlformats.org/officeDocument/2006/relationships/image" Target="../media/image1450.png"/><Relationship Id="rId1451" Type="http://schemas.openxmlformats.org/officeDocument/2006/relationships/image" Target="../media/image1451.png"/><Relationship Id="rId1452" Type="http://schemas.openxmlformats.org/officeDocument/2006/relationships/image" Target="../media/image1452.png"/><Relationship Id="rId1453" Type="http://schemas.openxmlformats.org/officeDocument/2006/relationships/image" Target="../media/image1453.png"/><Relationship Id="rId1454" Type="http://schemas.openxmlformats.org/officeDocument/2006/relationships/image" Target="../media/image1454.png"/><Relationship Id="rId1455" Type="http://schemas.openxmlformats.org/officeDocument/2006/relationships/image" Target="../media/image1455.png"/><Relationship Id="rId1456" Type="http://schemas.openxmlformats.org/officeDocument/2006/relationships/image" Target="../media/image1456.png"/><Relationship Id="rId1457" Type="http://schemas.openxmlformats.org/officeDocument/2006/relationships/image" Target="../media/image1457.png"/><Relationship Id="rId1458" Type="http://schemas.openxmlformats.org/officeDocument/2006/relationships/image" Target="../media/image1458.png"/><Relationship Id="rId1459" Type="http://schemas.openxmlformats.org/officeDocument/2006/relationships/image" Target="../media/image1459.png"/><Relationship Id="rId1460" Type="http://schemas.openxmlformats.org/officeDocument/2006/relationships/image" Target="../media/image1460.png"/><Relationship Id="rId1461" Type="http://schemas.openxmlformats.org/officeDocument/2006/relationships/image" Target="../media/image1461.png"/><Relationship Id="rId1462" Type="http://schemas.openxmlformats.org/officeDocument/2006/relationships/image" Target="../media/image1462.png"/><Relationship Id="rId1463" Type="http://schemas.openxmlformats.org/officeDocument/2006/relationships/image" Target="../media/image1463.png"/><Relationship Id="rId1464" Type="http://schemas.openxmlformats.org/officeDocument/2006/relationships/image" Target="../media/image1464.png"/><Relationship Id="rId1465" Type="http://schemas.openxmlformats.org/officeDocument/2006/relationships/image" Target="../media/image1465.png"/><Relationship Id="rId1466" Type="http://schemas.openxmlformats.org/officeDocument/2006/relationships/image" Target="../media/image1466.png"/><Relationship Id="rId1467" Type="http://schemas.openxmlformats.org/officeDocument/2006/relationships/image" Target="../media/image1467.png"/><Relationship Id="rId1468" Type="http://schemas.openxmlformats.org/officeDocument/2006/relationships/image" Target="../media/image1468.png"/><Relationship Id="rId1469" Type="http://schemas.openxmlformats.org/officeDocument/2006/relationships/image" Target="../media/image1469.png"/><Relationship Id="rId1470" Type="http://schemas.openxmlformats.org/officeDocument/2006/relationships/image" Target="../media/image1470.png"/><Relationship Id="rId1471" Type="http://schemas.openxmlformats.org/officeDocument/2006/relationships/image" Target="../media/image1471.png"/><Relationship Id="rId1472" Type="http://schemas.openxmlformats.org/officeDocument/2006/relationships/image" Target="../media/image1472.png"/><Relationship Id="rId1473" Type="http://schemas.openxmlformats.org/officeDocument/2006/relationships/image" Target="../media/image1473.png"/><Relationship Id="rId1474" Type="http://schemas.openxmlformats.org/officeDocument/2006/relationships/image" Target="../media/image1474.png"/><Relationship Id="rId1475" Type="http://schemas.openxmlformats.org/officeDocument/2006/relationships/image" Target="../media/image1475.png"/><Relationship Id="rId1476" Type="http://schemas.openxmlformats.org/officeDocument/2006/relationships/image" Target="../media/image1476.png"/><Relationship Id="rId1477" Type="http://schemas.openxmlformats.org/officeDocument/2006/relationships/image" Target="../media/image1477.png"/><Relationship Id="rId1478" Type="http://schemas.openxmlformats.org/officeDocument/2006/relationships/image" Target="../media/image1478.png"/><Relationship Id="rId1479" Type="http://schemas.openxmlformats.org/officeDocument/2006/relationships/image" Target="../media/image1479.png"/><Relationship Id="rId1480" Type="http://schemas.openxmlformats.org/officeDocument/2006/relationships/image" Target="../media/image1480.png"/><Relationship Id="rId1481" Type="http://schemas.openxmlformats.org/officeDocument/2006/relationships/image" Target="../media/image1481.png"/><Relationship Id="rId1482" Type="http://schemas.openxmlformats.org/officeDocument/2006/relationships/image" Target="../media/image1482.png"/><Relationship Id="rId1483" Type="http://schemas.openxmlformats.org/officeDocument/2006/relationships/image" Target="../media/image1483.png"/><Relationship Id="rId1484" Type="http://schemas.openxmlformats.org/officeDocument/2006/relationships/image" Target="../media/image1484.png"/><Relationship Id="rId1485" Type="http://schemas.openxmlformats.org/officeDocument/2006/relationships/image" Target="../media/image1485.png"/><Relationship Id="rId1486" Type="http://schemas.openxmlformats.org/officeDocument/2006/relationships/image" Target="../media/image1486.png"/><Relationship Id="rId1487" Type="http://schemas.openxmlformats.org/officeDocument/2006/relationships/image" Target="../media/image1487.png"/><Relationship Id="rId1488" Type="http://schemas.openxmlformats.org/officeDocument/2006/relationships/image" Target="../media/image1488.png"/><Relationship Id="rId1489" Type="http://schemas.openxmlformats.org/officeDocument/2006/relationships/image" Target="../media/image1489.png"/><Relationship Id="rId1490" Type="http://schemas.openxmlformats.org/officeDocument/2006/relationships/image" Target="../media/image1490.png"/><Relationship Id="rId1491" Type="http://schemas.openxmlformats.org/officeDocument/2006/relationships/image" Target="../media/image1491.png"/><Relationship Id="rId1492" Type="http://schemas.openxmlformats.org/officeDocument/2006/relationships/image" Target="../media/image1492.png"/><Relationship Id="rId1493" Type="http://schemas.openxmlformats.org/officeDocument/2006/relationships/image" Target="../media/image1493.png"/><Relationship Id="rId1494" Type="http://schemas.openxmlformats.org/officeDocument/2006/relationships/image" Target="../media/image1494.png"/><Relationship Id="rId1495" Type="http://schemas.openxmlformats.org/officeDocument/2006/relationships/image" Target="../media/image1495.png"/><Relationship Id="rId1496" Type="http://schemas.openxmlformats.org/officeDocument/2006/relationships/image" Target="../media/image1496.png"/><Relationship Id="rId1497" Type="http://schemas.openxmlformats.org/officeDocument/2006/relationships/image" Target="../media/image1497.png"/><Relationship Id="rId1498" Type="http://schemas.openxmlformats.org/officeDocument/2006/relationships/image" Target="../media/image1498.png"/><Relationship Id="rId1499" Type="http://schemas.openxmlformats.org/officeDocument/2006/relationships/image" Target="../media/image1499.png"/><Relationship Id="rId1500" Type="http://schemas.openxmlformats.org/officeDocument/2006/relationships/image" Target="../media/image1500.png"/><Relationship Id="rId1501" Type="http://schemas.openxmlformats.org/officeDocument/2006/relationships/image" Target="../media/image1501.png"/><Relationship Id="rId1502" Type="http://schemas.openxmlformats.org/officeDocument/2006/relationships/image" Target="../media/image1502.png"/><Relationship Id="rId1503" Type="http://schemas.openxmlformats.org/officeDocument/2006/relationships/image" Target="../media/image1503.png"/><Relationship Id="rId1504" Type="http://schemas.openxmlformats.org/officeDocument/2006/relationships/image" Target="../media/image1504.png"/><Relationship Id="rId1505" Type="http://schemas.openxmlformats.org/officeDocument/2006/relationships/image" Target="../media/image1505.png"/><Relationship Id="rId1506" Type="http://schemas.openxmlformats.org/officeDocument/2006/relationships/image" Target="../media/image1506.png"/><Relationship Id="rId1507" Type="http://schemas.openxmlformats.org/officeDocument/2006/relationships/image" Target="../media/image1507.png"/><Relationship Id="rId1508" Type="http://schemas.openxmlformats.org/officeDocument/2006/relationships/image" Target="../media/image1508.png"/><Relationship Id="rId1509" Type="http://schemas.openxmlformats.org/officeDocument/2006/relationships/image" Target="../media/image1509.png"/><Relationship Id="rId1510" Type="http://schemas.openxmlformats.org/officeDocument/2006/relationships/image" Target="../media/image1510.png"/><Relationship Id="rId1511" Type="http://schemas.openxmlformats.org/officeDocument/2006/relationships/image" Target="../media/image1511.png"/><Relationship Id="rId1512" Type="http://schemas.openxmlformats.org/officeDocument/2006/relationships/image" Target="../media/image1512.png"/><Relationship Id="rId1513" Type="http://schemas.openxmlformats.org/officeDocument/2006/relationships/image" Target="../media/image1513.png"/><Relationship Id="rId1514" Type="http://schemas.openxmlformats.org/officeDocument/2006/relationships/image" Target="../media/image1514.png"/><Relationship Id="rId1515" Type="http://schemas.openxmlformats.org/officeDocument/2006/relationships/image" Target="../media/image1515.png"/><Relationship Id="rId1516" Type="http://schemas.openxmlformats.org/officeDocument/2006/relationships/image" Target="../media/image1516.png"/><Relationship Id="rId1517" Type="http://schemas.openxmlformats.org/officeDocument/2006/relationships/image" Target="../media/image1517.png"/><Relationship Id="rId1518" Type="http://schemas.openxmlformats.org/officeDocument/2006/relationships/image" Target="../media/image1518.png"/><Relationship Id="rId1519" Type="http://schemas.openxmlformats.org/officeDocument/2006/relationships/image" Target="../media/image1519.png"/><Relationship Id="rId1520" Type="http://schemas.openxmlformats.org/officeDocument/2006/relationships/image" Target="../media/image1520.png"/><Relationship Id="rId1521" Type="http://schemas.openxmlformats.org/officeDocument/2006/relationships/image" Target="../media/image1521.png"/><Relationship Id="rId1522" Type="http://schemas.openxmlformats.org/officeDocument/2006/relationships/image" Target="../media/image1522.png"/><Relationship Id="rId1523" Type="http://schemas.openxmlformats.org/officeDocument/2006/relationships/image" Target="../media/image1523.png"/><Relationship Id="rId1524" Type="http://schemas.openxmlformats.org/officeDocument/2006/relationships/image" Target="../media/image1524.png"/><Relationship Id="rId1525" Type="http://schemas.openxmlformats.org/officeDocument/2006/relationships/image" Target="../media/image1525.png"/><Relationship Id="rId1526" Type="http://schemas.openxmlformats.org/officeDocument/2006/relationships/image" Target="../media/image1526.png"/><Relationship Id="rId1527" Type="http://schemas.openxmlformats.org/officeDocument/2006/relationships/image" Target="../media/image1527.png"/><Relationship Id="rId1528" Type="http://schemas.openxmlformats.org/officeDocument/2006/relationships/image" Target="../media/image1528.png"/><Relationship Id="rId1529" Type="http://schemas.openxmlformats.org/officeDocument/2006/relationships/image" Target="../media/image1529.png"/><Relationship Id="rId1530" Type="http://schemas.openxmlformats.org/officeDocument/2006/relationships/image" Target="../media/image1530.png"/><Relationship Id="rId1531" Type="http://schemas.openxmlformats.org/officeDocument/2006/relationships/image" Target="../media/image1531.png"/><Relationship Id="rId1532" Type="http://schemas.openxmlformats.org/officeDocument/2006/relationships/image" Target="../media/image1532.png"/><Relationship Id="rId1533" Type="http://schemas.openxmlformats.org/officeDocument/2006/relationships/image" Target="../media/image1533.png"/><Relationship Id="rId1534" Type="http://schemas.openxmlformats.org/officeDocument/2006/relationships/image" Target="../media/image1534.png"/><Relationship Id="rId1535" Type="http://schemas.openxmlformats.org/officeDocument/2006/relationships/image" Target="../media/image1535.png"/><Relationship Id="rId1536" Type="http://schemas.openxmlformats.org/officeDocument/2006/relationships/image" Target="../media/image1536.png"/><Relationship Id="rId1537" Type="http://schemas.openxmlformats.org/officeDocument/2006/relationships/image" Target="../media/image1537.png"/><Relationship Id="rId1538" Type="http://schemas.openxmlformats.org/officeDocument/2006/relationships/image" Target="../media/image1538.png"/><Relationship Id="rId1539" Type="http://schemas.openxmlformats.org/officeDocument/2006/relationships/image" Target="../media/image1539.png"/><Relationship Id="rId1540" Type="http://schemas.openxmlformats.org/officeDocument/2006/relationships/image" Target="../media/image1540.png"/><Relationship Id="rId1541" Type="http://schemas.openxmlformats.org/officeDocument/2006/relationships/image" Target="../media/image1541.png"/><Relationship Id="rId1542" Type="http://schemas.openxmlformats.org/officeDocument/2006/relationships/image" Target="../media/image1542.png"/><Relationship Id="rId1543" Type="http://schemas.openxmlformats.org/officeDocument/2006/relationships/image" Target="../media/image1543.png"/><Relationship Id="rId1544" Type="http://schemas.openxmlformats.org/officeDocument/2006/relationships/image" Target="../media/image1544.png"/><Relationship Id="rId1545" Type="http://schemas.openxmlformats.org/officeDocument/2006/relationships/image" Target="../media/image1545.png"/><Relationship Id="rId1546" Type="http://schemas.openxmlformats.org/officeDocument/2006/relationships/image" Target="../media/image1546.png"/><Relationship Id="rId1547" Type="http://schemas.openxmlformats.org/officeDocument/2006/relationships/image" Target="../media/image1547.png"/><Relationship Id="rId1548" Type="http://schemas.openxmlformats.org/officeDocument/2006/relationships/image" Target="../media/image1548.png"/><Relationship Id="rId1549" Type="http://schemas.openxmlformats.org/officeDocument/2006/relationships/image" Target="../media/image1549.png"/><Relationship Id="rId1550" Type="http://schemas.openxmlformats.org/officeDocument/2006/relationships/image" Target="../media/image1550.png"/><Relationship Id="rId1551" Type="http://schemas.openxmlformats.org/officeDocument/2006/relationships/image" Target="../media/image1551.png"/><Relationship Id="rId1552" Type="http://schemas.openxmlformats.org/officeDocument/2006/relationships/image" Target="../media/image1552.png"/><Relationship Id="rId1553" Type="http://schemas.openxmlformats.org/officeDocument/2006/relationships/image" Target="../media/image1553.png"/><Relationship Id="rId1554" Type="http://schemas.openxmlformats.org/officeDocument/2006/relationships/image" Target="../media/image1554.png"/><Relationship Id="rId1555" Type="http://schemas.openxmlformats.org/officeDocument/2006/relationships/image" Target="../media/image1555.png"/><Relationship Id="rId1556" Type="http://schemas.openxmlformats.org/officeDocument/2006/relationships/image" Target="../media/image1556.png"/><Relationship Id="rId1557" Type="http://schemas.openxmlformats.org/officeDocument/2006/relationships/image" Target="../media/image1557.png"/><Relationship Id="rId1558" Type="http://schemas.openxmlformats.org/officeDocument/2006/relationships/image" Target="../media/image1558.png"/><Relationship Id="rId1559" Type="http://schemas.openxmlformats.org/officeDocument/2006/relationships/image" Target="../media/image1559.png"/><Relationship Id="rId1560" Type="http://schemas.openxmlformats.org/officeDocument/2006/relationships/image" Target="../media/image1560.png"/><Relationship Id="rId1561" Type="http://schemas.openxmlformats.org/officeDocument/2006/relationships/image" Target="../media/image1561.png"/><Relationship Id="rId1562" Type="http://schemas.openxmlformats.org/officeDocument/2006/relationships/image" Target="../media/image1562.png"/><Relationship Id="rId1563" Type="http://schemas.openxmlformats.org/officeDocument/2006/relationships/image" Target="../media/image1563.png"/><Relationship Id="rId1564" Type="http://schemas.openxmlformats.org/officeDocument/2006/relationships/image" Target="../media/image1564.png"/><Relationship Id="rId1565" Type="http://schemas.openxmlformats.org/officeDocument/2006/relationships/image" Target="../media/image1565.png"/><Relationship Id="rId1566" Type="http://schemas.openxmlformats.org/officeDocument/2006/relationships/image" Target="../media/image1566.png"/><Relationship Id="rId1567" Type="http://schemas.openxmlformats.org/officeDocument/2006/relationships/image" Target="../media/image1567.png"/><Relationship Id="rId1568" Type="http://schemas.openxmlformats.org/officeDocument/2006/relationships/image" Target="../media/image1568.png"/><Relationship Id="rId1569" Type="http://schemas.openxmlformats.org/officeDocument/2006/relationships/image" Target="../media/image1569.png"/><Relationship Id="rId1570" Type="http://schemas.openxmlformats.org/officeDocument/2006/relationships/image" Target="../media/image1570.png"/><Relationship Id="rId1571" Type="http://schemas.openxmlformats.org/officeDocument/2006/relationships/image" Target="../media/image1571.png"/><Relationship Id="rId1572" Type="http://schemas.openxmlformats.org/officeDocument/2006/relationships/image" Target="../media/image1572.png"/><Relationship Id="rId1573" Type="http://schemas.openxmlformats.org/officeDocument/2006/relationships/image" Target="../media/image1573.png"/><Relationship Id="rId1574" Type="http://schemas.openxmlformats.org/officeDocument/2006/relationships/image" Target="../media/image1574.png"/><Relationship Id="rId1575" Type="http://schemas.openxmlformats.org/officeDocument/2006/relationships/image" Target="../media/image1575.png"/><Relationship Id="rId1576" Type="http://schemas.openxmlformats.org/officeDocument/2006/relationships/image" Target="../media/image1576.png"/><Relationship Id="rId1577" Type="http://schemas.openxmlformats.org/officeDocument/2006/relationships/image" Target="../media/image1577.png"/><Relationship Id="rId1578" Type="http://schemas.openxmlformats.org/officeDocument/2006/relationships/image" Target="../media/image1578.png"/><Relationship Id="rId1579" Type="http://schemas.openxmlformats.org/officeDocument/2006/relationships/image" Target="../media/image1579.png"/><Relationship Id="rId1580" Type="http://schemas.openxmlformats.org/officeDocument/2006/relationships/image" Target="../media/image1580.png"/><Relationship Id="rId1581" Type="http://schemas.openxmlformats.org/officeDocument/2006/relationships/image" Target="../media/image1581.png"/><Relationship Id="rId1582" Type="http://schemas.openxmlformats.org/officeDocument/2006/relationships/image" Target="../media/image1582.png"/><Relationship Id="rId1583" Type="http://schemas.openxmlformats.org/officeDocument/2006/relationships/image" Target="../media/image1583.png"/><Relationship Id="rId1584" Type="http://schemas.openxmlformats.org/officeDocument/2006/relationships/image" Target="../media/image1584.png"/><Relationship Id="rId1585" Type="http://schemas.openxmlformats.org/officeDocument/2006/relationships/image" Target="../media/image1585.png"/><Relationship Id="rId1586" Type="http://schemas.openxmlformats.org/officeDocument/2006/relationships/image" Target="../media/image1586.png"/><Relationship Id="rId1587" Type="http://schemas.openxmlformats.org/officeDocument/2006/relationships/image" Target="../media/image1587.png"/><Relationship Id="rId1588" Type="http://schemas.openxmlformats.org/officeDocument/2006/relationships/image" Target="../media/image1588.png"/><Relationship Id="rId1589" Type="http://schemas.openxmlformats.org/officeDocument/2006/relationships/image" Target="../media/image1589.png"/><Relationship Id="rId1590" Type="http://schemas.openxmlformats.org/officeDocument/2006/relationships/image" Target="../media/image1590.png"/><Relationship Id="rId1591" Type="http://schemas.openxmlformats.org/officeDocument/2006/relationships/image" Target="../media/image1591.png"/><Relationship Id="rId1592" Type="http://schemas.openxmlformats.org/officeDocument/2006/relationships/image" Target="../media/image1592.png"/><Relationship Id="rId1593" Type="http://schemas.openxmlformats.org/officeDocument/2006/relationships/image" Target="../media/image1593.png"/><Relationship Id="rId1594" Type="http://schemas.openxmlformats.org/officeDocument/2006/relationships/image" Target="../media/image1594.png"/><Relationship Id="rId1595" Type="http://schemas.openxmlformats.org/officeDocument/2006/relationships/image" Target="../media/image1595.png"/><Relationship Id="rId1596" Type="http://schemas.openxmlformats.org/officeDocument/2006/relationships/image" Target="../media/image1596.png"/><Relationship Id="rId1597" Type="http://schemas.openxmlformats.org/officeDocument/2006/relationships/image" Target="../media/image1597.png"/><Relationship Id="rId1598" Type="http://schemas.openxmlformats.org/officeDocument/2006/relationships/image" Target="../media/image1598.png"/><Relationship Id="rId1599" Type="http://schemas.openxmlformats.org/officeDocument/2006/relationships/image" Target="../media/image1599.png"/><Relationship Id="rId1600" Type="http://schemas.openxmlformats.org/officeDocument/2006/relationships/image" Target="../media/image1600.png"/><Relationship Id="rId1601" Type="http://schemas.openxmlformats.org/officeDocument/2006/relationships/image" Target="../media/image1601.png"/><Relationship Id="rId1602" Type="http://schemas.openxmlformats.org/officeDocument/2006/relationships/image" Target="../media/image1602.png"/><Relationship Id="rId1603" Type="http://schemas.openxmlformats.org/officeDocument/2006/relationships/image" Target="../media/image1603.png"/><Relationship Id="rId1604" Type="http://schemas.openxmlformats.org/officeDocument/2006/relationships/image" Target="../media/image1604.png"/><Relationship Id="rId1605" Type="http://schemas.openxmlformats.org/officeDocument/2006/relationships/image" Target="../media/image1605.png"/><Relationship Id="rId1606" Type="http://schemas.openxmlformats.org/officeDocument/2006/relationships/image" Target="../media/image1606.png"/><Relationship Id="rId1607" Type="http://schemas.openxmlformats.org/officeDocument/2006/relationships/image" Target="../media/image1607.png"/><Relationship Id="rId1608" Type="http://schemas.openxmlformats.org/officeDocument/2006/relationships/image" Target="../media/image1608.png"/><Relationship Id="rId1609" Type="http://schemas.openxmlformats.org/officeDocument/2006/relationships/image" Target="../media/image1609.png"/><Relationship Id="rId1610" Type="http://schemas.openxmlformats.org/officeDocument/2006/relationships/image" Target="../media/image1610.png"/><Relationship Id="rId1611" Type="http://schemas.openxmlformats.org/officeDocument/2006/relationships/image" Target="../media/image1611.png"/><Relationship Id="rId1612" Type="http://schemas.openxmlformats.org/officeDocument/2006/relationships/image" Target="../media/image1612.png"/><Relationship Id="rId1613" Type="http://schemas.openxmlformats.org/officeDocument/2006/relationships/image" Target="../media/image1613.png"/><Relationship Id="rId1614" Type="http://schemas.openxmlformats.org/officeDocument/2006/relationships/image" Target="../media/image1614.png"/><Relationship Id="rId1615" Type="http://schemas.openxmlformats.org/officeDocument/2006/relationships/image" Target="../media/image1615.png"/><Relationship Id="rId1616" Type="http://schemas.openxmlformats.org/officeDocument/2006/relationships/image" Target="../media/image1616.png"/><Relationship Id="rId1617" Type="http://schemas.openxmlformats.org/officeDocument/2006/relationships/image" Target="../media/image1617.png"/><Relationship Id="rId1618" Type="http://schemas.openxmlformats.org/officeDocument/2006/relationships/image" Target="../media/image1618.png"/><Relationship Id="rId1619" Type="http://schemas.openxmlformats.org/officeDocument/2006/relationships/image" Target="../media/image1619.png"/><Relationship Id="rId1620" Type="http://schemas.openxmlformats.org/officeDocument/2006/relationships/image" Target="../media/image1620.png"/><Relationship Id="rId1621" Type="http://schemas.openxmlformats.org/officeDocument/2006/relationships/image" Target="../media/image1621.png"/><Relationship Id="rId1622" Type="http://schemas.openxmlformats.org/officeDocument/2006/relationships/image" Target="../media/image1622.png"/><Relationship Id="rId1623" Type="http://schemas.openxmlformats.org/officeDocument/2006/relationships/image" Target="../media/image1623.png"/><Relationship Id="rId1624" Type="http://schemas.openxmlformats.org/officeDocument/2006/relationships/image" Target="../media/image1624.png"/><Relationship Id="rId1625" Type="http://schemas.openxmlformats.org/officeDocument/2006/relationships/image" Target="../media/image1625.png"/><Relationship Id="rId1626" Type="http://schemas.openxmlformats.org/officeDocument/2006/relationships/image" Target="../media/image1626.png"/><Relationship Id="rId1627" Type="http://schemas.openxmlformats.org/officeDocument/2006/relationships/image" Target="../media/image1627.png"/><Relationship Id="rId1628" Type="http://schemas.openxmlformats.org/officeDocument/2006/relationships/image" Target="../media/image1628.png"/><Relationship Id="rId1629" Type="http://schemas.openxmlformats.org/officeDocument/2006/relationships/image" Target="../media/image1629.png"/><Relationship Id="rId1630" Type="http://schemas.openxmlformats.org/officeDocument/2006/relationships/image" Target="../media/image1630.png"/><Relationship Id="rId1631" Type="http://schemas.openxmlformats.org/officeDocument/2006/relationships/image" Target="../media/image1631.png"/><Relationship Id="rId1632" Type="http://schemas.openxmlformats.org/officeDocument/2006/relationships/image" Target="../media/image1632.png"/><Relationship Id="rId1633" Type="http://schemas.openxmlformats.org/officeDocument/2006/relationships/image" Target="../media/image1633.png"/><Relationship Id="rId1634" Type="http://schemas.openxmlformats.org/officeDocument/2006/relationships/image" Target="../media/image1634.png"/><Relationship Id="rId1635" Type="http://schemas.openxmlformats.org/officeDocument/2006/relationships/image" Target="../media/image1635.png"/><Relationship Id="rId1636" Type="http://schemas.openxmlformats.org/officeDocument/2006/relationships/image" Target="../media/image1636.png"/><Relationship Id="rId1637" Type="http://schemas.openxmlformats.org/officeDocument/2006/relationships/image" Target="../media/image1637.png"/><Relationship Id="rId1638" Type="http://schemas.openxmlformats.org/officeDocument/2006/relationships/image" Target="../media/image1638.png"/><Relationship Id="rId1639" Type="http://schemas.openxmlformats.org/officeDocument/2006/relationships/image" Target="../media/image1639.png"/><Relationship Id="rId1640" Type="http://schemas.openxmlformats.org/officeDocument/2006/relationships/image" Target="../media/image1640.png"/><Relationship Id="rId1641" Type="http://schemas.openxmlformats.org/officeDocument/2006/relationships/image" Target="../media/image1641.png"/><Relationship Id="rId1642" Type="http://schemas.openxmlformats.org/officeDocument/2006/relationships/image" Target="../media/image1642.png"/><Relationship Id="rId1643" Type="http://schemas.openxmlformats.org/officeDocument/2006/relationships/image" Target="../media/image1643.png"/><Relationship Id="rId1644" Type="http://schemas.openxmlformats.org/officeDocument/2006/relationships/image" Target="../media/image1644.png"/><Relationship Id="rId1645" Type="http://schemas.openxmlformats.org/officeDocument/2006/relationships/image" Target="../media/image1645.png"/><Relationship Id="rId1646" Type="http://schemas.openxmlformats.org/officeDocument/2006/relationships/image" Target="../media/image1646.png"/><Relationship Id="rId1647" Type="http://schemas.openxmlformats.org/officeDocument/2006/relationships/image" Target="../media/image1647.png"/><Relationship Id="rId1648" Type="http://schemas.openxmlformats.org/officeDocument/2006/relationships/image" Target="../media/image1648.png"/><Relationship Id="rId1649" Type="http://schemas.openxmlformats.org/officeDocument/2006/relationships/image" Target="../media/image1649.png"/><Relationship Id="rId1650" Type="http://schemas.openxmlformats.org/officeDocument/2006/relationships/image" Target="../media/image1650.png"/><Relationship Id="rId1651" Type="http://schemas.openxmlformats.org/officeDocument/2006/relationships/image" Target="../media/image1651.png"/><Relationship Id="rId1652" Type="http://schemas.openxmlformats.org/officeDocument/2006/relationships/image" Target="../media/image1652.png"/><Relationship Id="rId1653" Type="http://schemas.openxmlformats.org/officeDocument/2006/relationships/image" Target="../media/image1653.png"/><Relationship Id="rId1654" Type="http://schemas.openxmlformats.org/officeDocument/2006/relationships/image" Target="../media/image1654.png"/><Relationship Id="rId1655" Type="http://schemas.openxmlformats.org/officeDocument/2006/relationships/image" Target="../media/image1655.png"/><Relationship Id="rId1656" Type="http://schemas.openxmlformats.org/officeDocument/2006/relationships/image" Target="../media/image1656.png"/><Relationship Id="rId1657" Type="http://schemas.openxmlformats.org/officeDocument/2006/relationships/image" Target="../media/image1657.png"/><Relationship Id="rId1658" Type="http://schemas.openxmlformats.org/officeDocument/2006/relationships/image" Target="../media/image1658.png"/><Relationship Id="rId1659" Type="http://schemas.openxmlformats.org/officeDocument/2006/relationships/image" Target="../media/image1659.png"/><Relationship Id="rId1660" Type="http://schemas.openxmlformats.org/officeDocument/2006/relationships/image" Target="../media/image1660.png"/><Relationship Id="rId1661" Type="http://schemas.openxmlformats.org/officeDocument/2006/relationships/image" Target="../media/image1661.png"/><Relationship Id="rId1662" Type="http://schemas.openxmlformats.org/officeDocument/2006/relationships/image" Target="../media/image1662.png"/><Relationship Id="rId1663" Type="http://schemas.openxmlformats.org/officeDocument/2006/relationships/image" Target="../media/image1663.png"/><Relationship Id="rId1664" Type="http://schemas.openxmlformats.org/officeDocument/2006/relationships/image" Target="../media/image1664.png"/><Relationship Id="rId1665" Type="http://schemas.openxmlformats.org/officeDocument/2006/relationships/image" Target="../media/image1665.png"/><Relationship Id="rId1666" Type="http://schemas.openxmlformats.org/officeDocument/2006/relationships/image" Target="../media/image1666.png"/><Relationship Id="rId1667" Type="http://schemas.openxmlformats.org/officeDocument/2006/relationships/image" Target="../media/image1667.png"/><Relationship Id="rId1668" Type="http://schemas.openxmlformats.org/officeDocument/2006/relationships/image" Target="../media/image1668.png"/><Relationship Id="rId1669" Type="http://schemas.openxmlformats.org/officeDocument/2006/relationships/image" Target="../media/image1669.png"/><Relationship Id="rId1670" Type="http://schemas.openxmlformats.org/officeDocument/2006/relationships/image" Target="../media/image1670.png"/><Relationship Id="rId1671" Type="http://schemas.openxmlformats.org/officeDocument/2006/relationships/image" Target="../media/image1671.png"/><Relationship Id="rId1672" Type="http://schemas.openxmlformats.org/officeDocument/2006/relationships/image" Target="../media/image1672.png"/><Relationship Id="rId1673" Type="http://schemas.openxmlformats.org/officeDocument/2006/relationships/image" Target="../media/image1673.png"/><Relationship Id="rId1674" Type="http://schemas.openxmlformats.org/officeDocument/2006/relationships/image" Target="../media/image1674.png"/><Relationship Id="rId1675" Type="http://schemas.openxmlformats.org/officeDocument/2006/relationships/image" Target="../media/image1675.png"/><Relationship Id="rId1676" Type="http://schemas.openxmlformats.org/officeDocument/2006/relationships/image" Target="../media/image1676.png"/><Relationship Id="rId1677" Type="http://schemas.openxmlformats.org/officeDocument/2006/relationships/image" Target="../media/image1677.png"/><Relationship Id="rId1678" Type="http://schemas.openxmlformats.org/officeDocument/2006/relationships/image" Target="../media/image1678.png"/><Relationship Id="rId1679" Type="http://schemas.openxmlformats.org/officeDocument/2006/relationships/image" Target="../media/image1679.png"/><Relationship Id="rId1680" Type="http://schemas.openxmlformats.org/officeDocument/2006/relationships/image" Target="../media/image1680.png"/><Relationship Id="rId1681" Type="http://schemas.openxmlformats.org/officeDocument/2006/relationships/image" Target="../media/image1681.png"/><Relationship Id="rId1682" Type="http://schemas.openxmlformats.org/officeDocument/2006/relationships/image" Target="../media/image1682.png"/><Relationship Id="rId1683" Type="http://schemas.openxmlformats.org/officeDocument/2006/relationships/image" Target="../media/image1683.png"/><Relationship Id="rId1684" Type="http://schemas.openxmlformats.org/officeDocument/2006/relationships/image" Target="../media/image1684.png"/><Relationship Id="rId1685" Type="http://schemas.openxmlformats.org/officeDocument/2006/relationships/image" Target="../media/image1685.png"/><Relationship Id="rId1686" Type="http://schemas.openxmlformats.org/officeDocument/2006/relationships/image" Target="../media/image1686.png"/><Relationship Id="rId1687" Type="http://schemas.openxmlformats.org/officeDocument/2006/relationships/image" Target="../media/image1687.png"/><Relationship Id="rId1688" Type="http://schemas.openxmlformats.org/officeDocument/2006/relationships/image" Target="../media/image1688.png"/><Relationship Id="rId1689" Type="http://schemas.openxmlformats.org/officeDocument/2006/relationships/image" Target="../media/image1689.png"/><Relationship Id="rId1690" Type="http://schemas.openxmlformats.org/officeDocument/2006/relationships/image" Target="../media/image1690.png"/><Relationship Id="rId1691" Type="http://schemas.openxmlformats.org/officeDocument/2006/relationships/image" Target="../media/image1691.png"/><Relationship Id="rId1692" Type="http://schemas.openxmlformats.org/officeDocument/2006/relationships/image" Target="../media/image1692.png"/><Relationship Id="rId1693" Type="http://schemas.openxmlformats.org/officeDocument/2006/relationships/image" Target="../media/image1693.png"/><Relationship Id="rId1694" Type="http://schemas.openxmlformats.org/officeDocument/2006/relationships/image" Target="../media/image1694.png"/><Relationship Id="rId1695" Type="http://schemas.openxmlformats.org/officeDocument/2006/relationships/image" Target="../media/image1695.png"/><Relationship Id="rId1696" Type="http://schemas.openxmlformats.org/officeDocument/2006/relationships/image" Target="../media/image1696.png"/><Relationship Id="rId1697" Type="http://schemas.openxmlformats.org/officeDocument/2006/relationships/image" Target="../media/image1697.png"/><Relationship Id="rId1698" Type="http://schemas.openxmlformats.org/officeDocument/2006/relationships/image" Target="../media/image1698.png"/><Relationship Id="rId1699" Type="http://schemas.openxmlformats.org/officeDocument/2006/relationships/image" Target="../media/image1699.png"/><Relationship Id="rId1700" Type="http://schemas.openxmlformats.org/officeDocument/2006/relationships/image" Target="../media/image1700.png"/><Relationship Id="rId1701" Type="http://schemas.openxmlformats.org/officeDocument/2006/relationships/image" Target="../media/image1701.png"/><Relationship Id="rId1702" Type="http://schemas.openxmlformats.org/officeDocument/2006/relationships/image" Target="../media/image1702.png"/><Relationship Id="rId1703" Type="http://schemas.openxmlformats.org/officeDocument/2006/relationships/image" Target="../media/image1703.png"/><Relationship Id="rId1704" Type="http://schemas.openxmlformats.org/officeDocument/2006/relationships/image" Target="../media/image1704.png"/><Relationship Id="rId1705" Type="http://schemas.openxmlformats.org/officeDocument/2006/relationships/image" Target="../media/image1705.png"/><Relationship Id="rId1706" Type="http://schemas.openxmlformats.org/officeDocument/2006/relationships/image" Target="../media/image1706.png"/><Relationship Id="rId1707" Type="http://schemas.openxmlformats.org/officeDocument/2006/relationships/image" Target="../media/image1707.png"/><Relationship Id="rId1708" Type="http://schemas.openxmlformats.org/officeDocument/2006/relationships/image" Target="../media/image1708.png"/><Relationship Id="rId1709" Type="http://schemas.openxmlformats.org/officeDocument/2006/relationships/image" Target="../media/image1709.png"/><Relationship Id="rId1710" Type="http://schemas.openxmlformats.org/officeDocument/2006/relationships/image" Target="../media/image1710.png"/><Relationship Id="rId1711" Type="http://schemas.openxmlformats.org/officeDocument/2006/relationships/image" Target="../media/image1711.png"/><Relationship Id="rId1712" Type="http://schemas.openxmlformats.org/officeDocument/2006/relationships/image" Target="../media/image1712.png"/><Relationship Id="rId1713" Type="http://schemas.openxmlformats.org/officeDocument/2006/relationships/image" Target="../media/image1713.png"/><Relationship Id="rId1714" Type="http://schemas.openxmlformats.org/officeDocument/2006/relationships/image" Target="../media/image1714.png"/><Relationship Id="rId1715" Type="http://schemas.openxmlformats.org/officeDocument/2006/relationships/image" Target="../media/image1715.png"/><Relationship Id="rId1716" Type="http://schemas.openxmlformats.org/officeDocument/2006/relationships/image" Target="../media/image1716.png"/><Relationship Id="rId1717" Type="http://schemas.openxmlformats.org/officeDocument/2006/relationships/image" Target="../media/image1717.png"/><Relationship Id="rId1718" Type="http://schemas.openxmlformats.org/officeDocument/2006/relationships/image" Target="../media/image1718.png"/><Relationship Id="rId1719" Type="http://schemas.openxmlformats.org/officeDocument/2006/relationships/image" Target="../media/image1719.png"/><Relationship Id="rId1720" Type="http://schemas.openxmlformats.org/officeDocument/2006/relationships/image" Target="../media/image1720.png"/><Relationship Id="rId1721" Type="http://schemas.openxmlformats.org/officeDocument/2006/relationships/image" Target="../media/image1721.png"/><Relationship Id="rId1722" Type="http://schemas.openxmlformats.org/officeDocument/2006/relationships/image" Target="../media/image1722.png"/><Relationship Id="rId1723" Type="http://schemas.openxmlformats.org/officeDocument/2006/relationships/image" Target="../media/image1723.png"/><Relationship Id="rId1724" Type="http://schemas.openxmlformats.org/officeDocument/2006/relationships/image" Target="../media/image1724.png"/><Relationship Id="rId1725" Type="http://schemas.openxmlformats.org/officeDocument/2006/relationships/image" Target="../media/image1725.png"/><Relationship Id="rId1726" Type="http://schemas.openxmlformats.org/officeDocument/2006/relationships/image" Target="../media/image1726.png"/><Relationship Id="rId1727" Type="http://schemas.openxmlformats.org/officeDocument/2006/relationships/image" Target="../media/image1727.png"/><Relationship Id="rId1728" Type="http://schemas.openxmlformats.org/officeDocument/2006/relationships/image" Target="../media/image1728.png"/><Relationship Id="rId1729" Type="http://schemas.openxmlformats.org/officeDocument/2006/relationships/image" Target="../media/image1729.png"/><Relationship Id="rId1730" Type="http://schemas.openxmlformats.org/officeDocument/2006/relationships/image" Target="../media/image1730.png"/><Relationship Id="rId1731" Type="http://schemas.openxmlformats.org/officeDocument/2006/relationships/image" Target="../media/image1731.png"/><Relationship Id="rId1732" Type="http://schemas.openxmlformats.org/officeDocument/2006/relationships/image" Target="../media/image1732.png"/><Relationship Id="rId1733" Type="http://schemas.openxmlformats.org/officeDocument/2006/relationships/image" Target="../media/image1733.png"/><Relationship Id="rId1734" Type="http://schemas.openxmlformats.org/officeDocument/2006/relationships/image" Target="../media/image1734.png"/><Relationship Id="rId1735" Type="http://schemas.openxmlformats.org/officeDocument/2006/relationships/image" Target="../media/image1735.png"/><Relationship Id="rId1736" Type="http://schemas.openxmlformats.org/officeDocument/2006/relationships/image" Target="../media/image1736.png"/><Relationship Id="rId1737" Type="http://schemas.openxmlformats.org/officeDocument/2006/relationships/image" Target="../media/image1737.png"/><Relationship Id="rId1738" Type="http://schemas.openxmlformats.org/officeDocument/2006/relationships/image" Target="../media/image1738.png"/><Relationship Id="rId1739" Type="http://schemas.openxmlformats.org/officeDocument/2006/relationships/image" Target="../media/image1739.png"/><Relationship Id="rId1740" Type="http://schemas.openxmlformats.org/officeDocument/2006/relationships/image" Target="../media/image1740.png"/><Relationship Id="rId1741" Type="http://schemas.openxmlformats.org/officeDocument/2006/relationships/image" Target="../media/image1741.png"/><Relationship Id="rId1742" Type="http://schemas.openxmlformats.org/officeDocument/2006/relationships/image" Target="../media/image1742.png"/><Relationship Id="rId1743" Type="http://schemas.openxmlformats.org/officeDocument/2006/relationships/image" Target="../media/image1743.png"/><Relationship Id="rId1744" Type="http://schemas.openxmlformats.org/officeDocument/2006/relationships/image" Target="../media/image1744.png"/><Relationship Id="rId1745" Type="http://schemas.openxmlformats.org/officeDocument/2006/relationships/image" Target="../media/image1745.png"/><Relationship Id="rId1746" Type="http://schemas.openxmlformats.org/officeDocument/2006/relationships/image" Target="../media/image1746.png"/><Relationship Id="rId1747" Type="http://schemas.openxmlformats.org/officeDocument/2006/relationships/image" Target="../media/image1747.png"/><Relationship Id="rId1748" Type="http://schemas.openxmlformats.org/officeDocument/2006/relationships/image" Target="../media/image1748.png"/><Relationship Id="rId1749" Type="http://schemas.openxmlformats.org/officeDocument/2006/relationships/image" Target="../media/image1749.png"/><Relationship Id="rId1750" Type="http://schemas.openxmlformats.org/officeDocument/2006/relationships/image" Target="../media/image1750.png"/><Relationship Id="rId1751" Type="http://schemas.openxmlformats.org/officeDocument/2006/relationships/image" Target="../media/image1751.png"/><Relationship Id="rId1752" Type="http://schemas.openxmlformats.org/officeDocument/2006/relationships/image" Target="../media/image1752.png"/><Relationship Id="rId1753" Type="http://schemas.openxmlformats.org/officeDocument/2006/relationships/image" Target="../media/image1753.png"/><Relationship Id="rId1754" Type="http://schemas.openxmlformats.org/officeDocument/2006/relationships/image" Target="../media/image1754.png"/><Relationship Id="rId1755" Type="http://schemas.openxmlformats.org/officeDocument/2006/relationships/image" Target="../media/image1755.png"/><Relationship Id="rId1756" Type="http://schemas.openxmlformats.org/officeDocument/2006/relationships/image" Target="../media/image1756.png"/><Relationship Id="rId1757" Type="http://schemas.openxmlformats.org/officeDocument/2006/relationships/image" Target="../media/image1757.png"/><Relationship Id="rId1758" Type="http://schemas.openxmlformats.org/officeDocument/2006/relationships/image" Target="../media/image1758.png"/><Relationship Id="rId1759" Type="http://schemas.openxmlformats.org/officeDocument/2006/relationships/image" Target="../media/image1759.png"/><Relationship Id="rId1760" Type="http://schemas.openxmlformats.org/officeDocument/2006/relationships/image" Target="../media/image1760.png"/><Relationship Id="rId1761" Type="http://schemas.openxmlformats.org/officeDocument/2006/relationships/image" Target="../media/image1761.png"/><Relationship Id="rId1762" Type="http://schemas.openxmlformats.org/officeDocument/2006/relationships/image" Target="../media/image1762.png"/><Relationship Id="rId1763" Type="http://schemas.openxmlformats.org/officeDocument/2006/relationships/image" Target="../media/image1763.png"/><Relationship Id="rId1764" Type="http://schemas.openxmlformats.org/officeDocument/2006/relationships/image" Target="../media/image1764.png"/><Relationship Id="rId1765" Type="http://schemas.openxmlformats.org/officeDocument/2006/relationships/image" Target="../media/image1765.png"/><Relationship Id="rId1766" Type="http://schemas.openxmlformats.org/officeDocument/2006/relationships/image" Target="../media/image1766.png"/><Relationship Id="rId1767" Type="http://schemas.openxmlformats.org/officeDocument/2006/relationships/image" Target="../media/image1767.png"/><Relationship Id="rId1768" Type="http://schemas.openxmlformats.org/officeDocument/2006/relationships/image" Target="../media/image1768.png"/><Relationship Id="rId1769" Type="http://schemas.openxmlformats.org/officeDocument/2006/relationships/image" Target="../media/image1769.png"/><Relationship Id="rId1770" Type="http://schemas.openxmlformats.org/officeDocument/2006/relationships/image" Target="../media/image1770.png"/><Relationship Id="rId1771" Type="http://schemas.openxmlformats.org/officeDocument/2006/relationships/image" Target="../media/image1771.png"/><Relationship Id="rId1772" Type="http://schemas.openxmlformats.org/officeDocument/2006/relationships/image" Target="../media/image1772.png"/><Relationship Id="rId1773" Type="http://schemas.openxmlformats.org/officeDocument/2006/relationships/image" Target="../media/image1773.png"/><Relationship Id="rId1774" Type="http://schemas.openxmlformats.org/officeDocument/2006/relationships/image" Target="../media/image1774.png"/><Relationship Id="rId1775" Type="http://schemas.openxmlformats.org/officeDocument/2006/relationships/image" Target="../media/image1775.png"/><Relationship Id="rId1776" Type="http://schemas.openxmlformats.org/officeDocument/2006/relationships/image" Target="../media/image1776.png"/><Relationship Id="rId1777" Type="http://schemas.openxmlformats.org/officeDocument/2006/relationships/image" Target="../media/image1777.png"/><Relationship Id="rId1778" Type="http://schemas.openxmlformats.org/officeDocument/2006/relationships/image" Target="../media/image1778.png"/><Relationship Id="rId1779" Type="http://schemas.openxmlformats.org/officeDocument/2006/relationships/image" Target="../media/image1779.png"/><Relationship Id="rId1780" Type="http://schemas.openxmlformats.org/officeDocument/2006/relationships/image" Target="../media/image1780.png"/><Relationship Id="rId1781" Type="http://schemas.openxmlformats.org/officeDocument/2006/relationships/image" Target="../media/image1781.png"/><Relationship Id="rId1782" Type="http://schemas.openxmlformats.org/officeDocument/2006/relationships/image" Target="../media/image1782.png"/><Relationship Id="rId1783" Type="http://schemas.openxmlformats.org/officeDocument/2006/relationships/image" Target="../media/image1783.png"/><Relationship Id="rId1784" Type="http://schemas.openxmlformats.org/officeDocument/2006/relationships/image" Target="../media/image1784.png"/><Relationship Id="rId1785" Type="http://schemas.openxmlformats.org/officeDocument/2006/relationships/image" Target="../media/image1785.png"/><Relationship Id="rId1786" Type="http://schemas.openxmlformats.org/officeDocument/2006/relationships/image" Target="../media/image1786.png"/><Relationship Id="rId1787" Type="http://schemas.openxmlformats.org/officeDocument/2006/relationships/image" Target="../media/image1787.png"/><Relationship Id="rId1788" Type="http://schemas.openxmlformats.org/officeDocument/2006/relationships/image" Target="../media/image1788.png"/><Relationship Id="rId1789" Type="http://schemas.openxmlformats.org/officeDocument/2006/relationships/image" Target="../media/image1789.png"/><Relationship Id="rId1790" Type="http://schemas.openxmlformats.org/officeDocument/2006/relationships/image" Target="../media/image1790.png"/><Relationship Id="rId1791" Type="http://schemas.openxmlformats.org/officeDocument/2006/relationships/image" Target="../media/image1791.png"/><Relationship Id="rId1792" Type="http://schemas.openxmlformats.org/officeDocument/2006/relationships/image" Target="../media/image1792.png"/><Relationship Id="rId1793" Type="http://schemas.openxmlformats.org/officeDocument/2006/relationships/image" Target="../media/image1793.png"/><Relationship Id="rId1794" Type="http://schemas.openxmlformats.org/officeDocument/2006/relationships/image" Target="../media/image1794.png"/><Relationship Id="rId1795" Type="http://schemas.openxmlformats.org/officeDocument/2006/relationships/image" Target="../media/image1795.png"/><Relationship Id="rId1796" Type="http://schemas.openxmlformats.org/officeDocument/2006/relationships/image" Target="../media/image1796.png"/><Relationship Id="rId1797" Type="http://schemas.openxmlformats.org/officeDocument/2006/relationships/image" Target="../media/image1797.png"/><Relationship Id="rId1798" Type="http://schemas.openxmlformats.org/officeDocument/2006/relationships/image" Target="../media/image1798.png"/><Relationship Id="rId1799" Type="http://schemas.openxmlformats.org/officeDocument/2006/relationships/image" Target="../media/image1799.png"/><Relationship Id="rId1800" Type="http://schemas.openxmlformats.org/officeDocument/2006/relationships/image" Target="../media/image1800.png"/><Relationship Id="rId1801" Type="http://schemas.openxmlformats.org/officeDocument/2006/relationships/image" Target="../media/image1801.png"/><Relationship Id="rId1802" Type="http://schemas.openxmlformats.org/officeDocument/2006/relationships/image" Target="../media/image1802.png"/><Relationship Id="rId1803" Type="http://schemas.openxmlformats.org/officeDocument/2006/relationships/image" Target="../media/image1803.png"/><Relationship Id="rId1804" Type="http://schemas.openxmlformats.org/officeDocument/2006/relationships/image" Target="../media/image1804.png"/><Relationship Id="rId1805" Type="http://schemas.openxmlformats.org/officeDocument/2006/relationships/image" Target="../media/image1805.png"/><Relationship Id="rId1806" Type="http://schemas.openxmlformats.org/officeDocument/2006/relationships/image" Target="../media/image1806.png"/><Relationship Id="rId1807" Type="http://schemas.openxmlformats.org/officeDocument/2006/relationships/image" Target="../media/image1807.png"/><Relationship Id="rId1808" Type="http://schemas.openxmlformats.org/officeDocument/2006/relationships/image" Target="../media/image1808.png"/><Relationship Id="rId1809" Type="http://schemas.openxmlformats.org/officeDocument/2006/relationships/image" Target="../media/image1809.png"/><Relationship Id="rId1810" Type="http://schemas.openxmlformats.org/officeDocument/2006/relationships/image" Target="../media/image1810.png"/><Relationship Id="rId1811" Type="http://schemas.openxmlformats.org/officeDocument/2006/relationships/image" Target="../media/image1811.png"/><Relationship Id="rId1812" Type="http://schemas.openxmlformats.org/officeDocument/2006/relationships/image" Target="../media/image1812.png"/><Relationship Id="rId1813" Type="http://schemas.openxmlformats.org/officeDocument/2006/relationships/image" Target="../media/image1813.png"/><Relationship Id="rId1814" Type="http://schemas.openxmlformats.org/officeDocument/2006/relationships/image" Target="../media/image1814.png"/><Relationship Id="rId1815" Type="http://schemas.openxmlformats.org/officeDocument/2006/relationships/image" Target="../media/image1815.png"/><Relationship Id="rId1816" Type="http://schemas.openxmlformats.org/officeDocument/2006/relationships/image" Target="../media/image1816.png"/><Relationship Id="rId1817" Type="http://schemas.openxmlformats.org/officeDocument/2006/relationships/image" Target="../media/image1817.png"/><Relationship Id="rId1818" Type="http://schemas.openxmlformats.org/officeDocument/2006/relationships/image" Target="../media/image1818.png"/><Relationship Id="rId1819" Type="http://schemas.openxmlformats.org/officeDocument/2006/relationships/image" Target="../media/image1819.png"/><Relationship Id="rId1820" Type="http://schemas.openxmlformats.org/officeDocument/2006/relationships/image" Target="../media/image1820.png"/><Relationship Id="rId1821" Type="http://schemas.openxmlformats.org/officeDocument/2006/relationships/image" Target="../media/image1821.png"/><Relationship Id="rId1822" Type="http://schemas.openxmlformats.org/officeDocument/2006/relationships/image" Target="../media/image1822.png"/><Relationship Id="rId1823" Type="http://schemas.openxmlformats.org/officeDocument/2006/relationships/image" Target="../media/image1823.png"/><Relationship Id="rId1824" Type="http://schemas.openxmlformats.org/officeDocument/2006/relationships/image" Target="../media/image1824.png"/><Relationship Id="rId1825" Type="http://schemas.openxmlformats.org/officeDocument/2006/relationships/image" Target="../media/image1825.png"/><Relationship Id="rId1826" Type="http://schemas.openxmlformats.org/officeDocument/2006/relationships/image" Target="../media/image1826.png"/><Relationship Id="rId1827" Type="http://schemas.openxmlformats.org/officeDocument/2006/relationships/image" Target="../media/image1827.png"/><Relationship Id="rId1828" Type="http://schemas.openxmlformats.org/officeDocument/2006/relationships/image" Target="../media/image1828.png"/><Relationship Id="rId1829" Type="http://schemas.openxmlformats.org/officeDocument/2006/relationships/image" Target="../media/image1829.png"/><Relationship Id="rId1830" Type="http://schemas.openxmlformats.org/officeDocument/2006/relationships/image" Target="../media/image1830.png"/><Relationship Id="rId1831" Type="http://schemas.openxmlformats.org/officeDocument/2006/relationships/image" Target="../media/image1831.png"/><Relationship Id="rId1832" Type="http://schemas.openxmlformats.org/officeDocument/2006/relationships/image" Target="../media/image1832.png"/><Relationship Id="rId1833" Type="http://schemas.openxmlformats.org/officeDocument/2006/relationships/image" Target="../media/image1833.png"/><Relationship Id="rId1834" Type="http://schemas.openxmlformats.org/officeDocument/2006/relationships/image" Target="../media/image1834.png"/><Relationship Id="rId1835" Type="http://schemas.openxmlformats.org/officeDocument/2006/relationships/image" Target="../media/image1835.png"/><Relationship Id="rId1836" Type="http://schemas.openxmlformats.org/officeDocument/2006/relationships/image" Target="../media/image1836.png"/><Relationship Id="rId1837" Type="http://schemas.openxmlformats.org/officeDocument/2006/relationships/image" Target="../media/image1837.png"/><Relationship Id="rId1838" Type="http://schemas.openxmlformats.org/officeDocument/2006/relationships/image" Target="../media/image1838.png"/><Relationship Id="rId1839" Type="http://schemas.openxmlformats.org/officeDocument/2006/relationships/image" Target="../media/image1839.png"/><Relationship Id="rId1840" Type="http://schemas.openxmlformats.org/officeDocument/2006/relationships/image" Target="../media/image1840.png"/><Relationship Id="rId1841" Type="http://schemas.openxmlformats.org/officeDocument/2006/relationships/image" Target="../media/image1841.png"/><Relationship Id="rId1842" Type="http://schemas.openxmlformats.org/officeDocument/2006/relationships/image" Target="../media/image1842.png"/><Relationship Id="rId1843" Type="http://schemas.openxmlformats.org/officeDocument/2006/relationships/image" Target="../media/image1843.png"/><Relationship Id="rId1844" Type="http://schemas.openxmlformats.org/officeDocument/2006/relationships/image" Target="../media/image1844.png"/><Relationship Id="rId1845" Type="http://schemas.openxmlformats.org/officeDocument/2006/relationships/image" Target="../media/image1845.png"/><Relationship Id="rId1846" Type="http://schemas.openxmlformats.org/officeDocument/2006/relationships/image" Target="../media/image1846.png"/><Relationship Id="rId1847" Type="http://schemas.openxmlformats.org/officeDocument/2006/relationships/image" Target="../media/image1847.png"/><Relationship Id="rId1848" Type="http://schemas.openxmlformats.org/officeDocument/2006/relationships/image" Target="../media/image1848.png"/><Relationship Id="rId1849" Type="http://schemas.openxmlformats.org/officeDocument/2006/relationships/image" Target="../media/image1849.png"/><Relationship Id="rId1850" Type="http://schemas.openxmlformats.org/officeDocument/2006/relationships/image" Target="../media/image1850.png"/><Relationship Id="rId1851" Type="http://schemas.openxmlformats.org/officeDocument/2006/relationships/image" Target="../media/image1851.png"/><Relationship Id="rId1852" Type="http://schemas.openxmlformats.org/officeDocument/2006/relationships/image" Target="../media/image1852.png"/><Relationship Id="rId1853" Type="http://schemas.openxmlformats.org/officeDocument/2006/relationships/image" Target="../media/image1853.png"/><Relationship Id="rId1854" Type="http://schemas.openxmlformats.org/officeDocument/2006/relationships/image" Target="../media/image1854.png"/><Relationship Id="rId1855" Type="http://schemas.openxmlformats.org/officeDocument/2006/relationships/image" Target="../media/image1855.png"/><Relationship Id="rId1856" Type="http://schemas.openxmlformats.org/officeDocument/2006/relationships/image" Target="../media/image1856.png"/><Relationship Id="rId1857" Type="http://schemas.openxmlformats.org/officeDocument/2006/relationships/image" Target="../media/image1857.png"/><Relationship Id="rId1858" Type="http://schemas.openxmlformats.org/officeDocument/2006/relationships/image" Target="../media/image1858.png"/><Relationship Id="rId1859" Type="http://schemas.openxmlformats.org/officeDocument/2006/relationships/image" Target="../media/image1859.png"/><Relationship Id="rId1860" Type="http://schemas.openxmlformats.org/officeDocument/2006/relationships/image" Target="../media/image1860.png"/><Relationship Id="rId1861" Type="http://schemas.openxmlformats.org/officeDocument/2006/relationships/image" Target="../media/image1861.png"/><Relationship Id="rId1862" Type="http://schemas.openxmlformats.org/officeDocument/2006/relationships/image" Target="../media/image1862.png"/><Relationship Id="rId1863" Type="http://schemas.openxmlformats.org/officeDocument/2006/relationships/image" Target="../media/image1863.png"/><Relationship Id="rId1864" Type="http://schemas.openxmlformats.org/officeDocument/2006/relationships/image" Target="../media/image1864.png"/><Relationship Id="rId1865" Type="http://schemas.openxmlformats.org/officeDocument/2006/relationships/image" Target="../media/image1865.png"/><Relationship Id="rId1866" Type="http://schemas.openxmlformats.org/officeDocument/2006/relationships/image" Target="../media/image1866.png"/><Relationship Id="rId1867" Type="http://schemas.openxmlformats.org/officeDocument/2006/relationships/image" Target="../media/image1867.png"/><Relationship Id="rId1868" Type="http://schemas.openxmlformats.org/officeDocument/2006/relationships/image" Target="../media/image1868.png"/><Relationship Id="rId1869" Type="http://schemas.openxmlformats.org/officeDocument/2006/relationships/image" Target="../media/image1869.png"/><Relationship Id="rId1870" Type="http://schemas.openxmlformats.org/officeDocument/2006/relationships/image" Target="../media/image1870.png"/><Relationship Id="rId1871" Type="http://schemas.openxmlformats.org/officeDocument/2006/relationships/image" Target="../media/image1871.png"/><Relationship Id="rId1872" Type="http://schemas.openxmlformats.org/officeDocument/2006/relationships/image" Target="../media/image1872.png"/><Relationship Id="rId1873" Type="http://schemas.openxmlformats.org/officeDocument/2006/relationships/image" Target="../media/image1873.png"/><Relationship Id="rId1874" Type="http://schemas.openxmlformats.org/officeDocument/2006/relationships/image" Target="../media/image1874.png"/><Relationship Id="rId1875" Type="http://schemas.openxmlformats.org/officeDocument/2006/relationships/image" Target="../media/image1875.png"/><Relationship Id="rId1876" Type="http://schemas.openxmlformats.org/officeDocument/2006/relationships/image" Target="../media/image1876.png"/><Relationship Id="rId1877" Type="http://schemas.openxmlformats.org/officeDocument/2006/relationships/image" Target="../media/image1877.png"/><Relationship Id="rId1878" Type="http://schemas.openxmlformats.org/officeDocument/2006/relationships/image" Target="../media/image1878.png"/><Relationship Id="rId1879" Type="http://schemas.openxmlformats.org/officeDocument/2006/relationships/image" Target="../media/image1879.png"/><Relationship Id="rId1880" Type="http://schemas.openxmlformats.org/officeDocument/2006/relationships/image" Target="../media/image1880.png"/><Relationship Id="rId1881" Type="http://schemas.openxmlformats.org/officeDocument/2006/relationships/image" Target="../media/image1881.png"/><Relationship Id="rId1882" Type="http://schemas.openxmlformats.org/officeDocument/2006/relationships/image" Target="../media/image1882.png"/><Relationship Id="rId1883" Type="http://schemas.openxmlformats.org/officeDocument/2006/relationships/image" Target="../media/image1883.png"/><Relationship Id="rId1884" Type="http://schemas.openxmlformats.org/officeDocument/2006/relationships/image" Target="../media/image1884.png"/><Relationship Id="rId1885" Type="http://schemas.openxmlformats.org/officeDocument/2006/relationships/image" Target="../media/image1885.png"/><Relationship Id="rId1886" Type="http://schemas.openxmlformats.org/officeDocument/2006/relationships/image" Target="../media/image1886.png"/><Relationship Id="rId1887" Type="http://schemas.openxmlformats.org/officeDocument/2006/relationships/image" Target="../media/image1887.png"/><Relationship Id="rId1888" Type="http://schemas.openxmlformats.org/officeDocument/2006/relationships/image" Target="../media/image1888.png"/><Relationship Id="rId1889" Type="http://schemas.openxmlformats.org/officeDocument/2006/relationships/image" Target="../media/image1889.png"/><Relationship Id="rId1890" Type="http://schemas.openxmlformats.org/officeDocument/2006/relationships/image" Target="../media/image1890.png"/><Relationship Id="rId1891" Type="http://schemas.openxmlformats.org/officeDocument/2006/relationships/image" Target="../media/image1891.png"/><Relationship Id="rId1892" Type="http://schemas.openxmlformats.org/officeDocument/2006/relationships/image" Target="../media/image1892.png"/><Relationship Id="rId1893" Type="http://schemas.openxmlformats.org/officeDocument/2006/relationships/image" Target="../media/image1893.png"/><Relationship Id="rId1894" Type="http://schemas.openxmlformats.org/officeDocument/2006/relationships/image" Target="../media/image1894.png"/><Relationship Id="rId1895" Type="http://schemas.openxmlformats.org/officeDocument/2006/relationships/image" Target="../media/image1895.png"/><Relationship Id="rId1896" Type="http://schemas.openxmlformats.org/officeDocument/2006/relationships/image" Target="../media/image1896.png"/><Relationship Id="rId1897" Type="http://schemas.openxmlformats.org/officeDocument/2006/relationships/image" Target="../media/image1897.png"/><Relationship Id="rId1898" Type="http://schemas.openxmlformats.org/officeDocument/2006/relationships/image" Target="../media/image1898.png"/><Relationship Id="rId1899" Type="http://schemas.openxmlformats.org/officeDocument/2006/relationships/image" Target="../media/image1899.png"/><Relationship Id="rId1900" Type="http://schemas.openxmlformats.org/officeDocument/2006/relationships/image" Target="../media/image1900.png"/><Relationship Id="rId1901" Type="http://schemas.openxmlformats.org/officeDocument/2006/relationships/image" Target="../media/image1901.png"/><Relationship Id="rId1902" Type="http://schemas.openxmlformats.org/officeDocument/2006/relationships/image" Target="../media/image1902.png"/><Relationship Id="rId1903" Type="http://schemas.openxmlformats.org/officeDocument/2006/relationships/image" Target="../media/image1903.png"/><Relationship Id="rId1904" Type="http://schemas.openxmlformats.org/officeDocument/2006/relationships/image" Target="../media/image1904.png"/><Relationship Id="rId1905" Type="http://schemas.openxmlformats.org/officeDocument/2006/relationships/image" Target="../media/image1905.png"/><Relationship Id="rId1906" Type="http://schemas.openxmlformats.org/officeDocument/2006/relationships/image" Target="../media/image1906.png"/><Relationship Id="rId1907" Type="http://schemas.openxmlformats.org/officeDocument/2006/relationships/image" Target="../media/image1907.png"/><Relationship Id="rId1908" Type="http://schemas.openxmlformats.org/officeDocument/2006/relationships/image" Target="../media/image1908.png"/><Relationship Id="rId1909" Type="http://schemas.openxmlformats.org/officeDocument/2006/relationships/image" Target="../media/image1909.png"/><Relationship Id="rId1910" Type="http://schemas.openxmlformats.org/officeDocument/2006/relationships/image" Target="../media/image1910.png"/><Relationship Id="rId1911" Type="http://schemas.openxmlformats.org/officeDocument/2006/relationships/image" Target="../media/image1911.png"/><Relationship Id="rId1912" Type="http://schemas.openxmlformats.org/officeDocument/2006/relationships/image" Target="../media/image1912.png"/><Relationship Id="rId1913" Type="http://schemas.openxmlformats.org/officeDocument/2006/relationships/image" Target="../media/image1913.png"/><Relationship Id="rId1914" Type="http://schemas.openxmlformats.org/officeDocument/2006/relationships/image" Target="../media/image1914.png"/><Relationship Id="rId1915" Type="http://schemas.openxmlformats.org/officeDocument/2006/relationships/image" Target="../media/image1915.png"/><Relationship Id="rId1916" Type="http://schemas.openxmlformats.org/officeDocument/2006/relationships/image" Target="../media/image1916.png"/><Relationship Id="rId1917" Type="http://schemas.openxmlformats.org/officeDocument/2006/relationships/image" Target="../media/image1917.png"/><Relationship Id="rId1918" Type="http://schemas.openxmlformats.org/officeDocument/2006/relationships/image" Target="../media/image1918.png"/><Relationship Id="rId1919" Type="http://schemas.openxmlformats.org/officeDocument/2006/relationships/image" Target="../media/image1919.png"/><Relationship Id="rId1920" Type="http://schemas.openxmlformats.org/officeDocument/2006/relationships/image" Target="../media/image1920.png"/><Relationship Id="rId1921" Type="http://schemas.openxmlformats.org/officeDocument/2006/relationships/image" Target="../media/image1921.png"/><Relationship Id="rId1922" Type="http://schemas.openxmlformats.org/officeDocument/2006/relationships/image" Target="../media/image1922.png"/><Relationship Id="rId1923" Type="http://schemas.openxmlformats.org/officeDocument/2006/relationships/image" Target="../media/image1923.png"/><Relationship Id="rId1924" Type="http://schemas.openxmlformats.org/officeDocument/2006/relationships/image" Target="../media/image1924.png"/><Relationship Id="rId1925" Type="http://schemas.openxmlformats.org/officeDocument/2006/relationships/image" Target="../media/image1925.png"/><Relationship Id="rId1926" Type="http://schemas.openxmlformats.org/officeDocument/2006/relationships/image" Target="../media/image1926.png"/><Relationship Id="rId1927" Type="http://schemas.openxmlformats.org/officeDocument/2006/relationships/image" Target="../media/image1927.png"/><Relationship Id="rId1928" Type="http://schemas.openxmlformats.org/officeDocument/2006/relationships/image" Target="../media/image1928.png"/><Relationship Id="rId1929" Type="http://schemas.openxmlformats.org/officeDocument/2006/relationships/image" Target="../media/image1929.png"/><Relationship Id="rId1930" Type="http://schemas.openxmlformats.org/officeDocument/2006/relationships/image" Target="../media/image1930.png"/><Relationship Id="rId1931" Type="http://schemas.openxmlformats.org/officeDocument/2006/relationships/image" Target="../media/image1931.png"/><Relationship Id="rId1932" Type="http://schemas.openxmlformats.org/officeDocument/2006/relationships/image" Target="../media/image1932.png"/><Relationship Id="rId1933" Type="http://schemas.openxmlformats.org/officeDocument/2006/relationships/image" Target="../media/image1933.png"/><Relationship Id="rId1934" Type="http://schemas.openxmlformats.org/officeDocument/2006/relationships/image" Target="../media/image1934.png"/><Relationship Id="rId1935" Type="http://schemas.openxmlformats.org/officeDocument/2006/relationships/image" Target="../media/image1935.png"/><Relationship Id="rId1936" Type="http://schemas.openxmlformats.org/officeDocument/2006/relationships/image" Target="../media/image1936.png"/><Relationship Id="rId1937" Type="http://schemas.openxmlformats.org/officeDocument/2006/relationships/image" Target="../media/image1937.png"/><Relationship Id="rId1938" Type="http://schemas.openxmlformats.org/officeDocument/2006/relationships/image" Target="../media/image1938.png"/><Relationship Id="rId1939" Type="http://schemas.openxmlformats.org/officeDocument/2006/relationships/image" Target="../media/image1939.png"/><Relationship Id="rId1940" Type="http://schemas.openxmlformats.org/officeDocument/2006/relationships/image" Target="../media/image1940.png"/><Relationship Id="rId1941" Type="http://schemas.openxmlformats.org/officeDocument/2006/relationships/image" Target="../media/image1941.png"/><Relationship Id="rId1942" Type="http://schemas.openxmlformats.org/officeDocument/2006/relationships/image" Target="../media/image1942.png"/><Relationship Id="rId1943" Type="http://schemas.openxmlformats.org/officeDocument/2006/relationships/image" Target="../media/image1943.png"/><Relationship Id="rId1944" Type="http://schemas.openxmlformats.org/officeDocument/2006/relationships/image" Target="../media/image1944.png"/><Relationship Id="rId1945" Type="http://schemas.openxmlformats.org/officeDocument/2006/relationships/image" Target="../media/image1945.png"/><Relationship Id="rId1946" Type="http://schemas.openxmlformats.org/officeDocument/2006/relationships/image" Target="../media/image1946.png"/><Relationship Id="rId1947" Type="http://schemas.openxmlformats.org/officeDocument/2006/relationships/image" Target="../media/image1947.png"/><Relationship Id="rId1948" Type="http://schemas.openxmlformats.org/officeDocument/2006/relationships/image" Target="../media/image1948.png"/><Relationship Id="rId1949" Type="http://schemas.openxmlformats.org/officeDocument/2006/relationships/image" Target="../media/image1949.png"/><Relationship Id="rId1950" Type="http://schemas.openxmlformats.org/officeDocument/2006/relationships/image" Target="../media/image1950.png"/><Relationship Id="rId1951" Type="http://schemas.openxmlformats.org/officeDocument/2006/relationships/image" Target="../media/image1951.png"/><Relationship Id="rId1952" Type="http://schemas.openxmlformats.org/officeDocument/2006/relationships/image" Target="../media/image1952.png"/><Relationship Id="rId1953" Type="http://schemas.openxmlformats.org/officeDocument/2006/relationships/image" Target="../media/image1953.png"/><Relationship Id="rId1954" Type="http://schemas.openxmlformats.org/officeDocument/2006/relationships/image" Target="../media/image1954.png"/><Relationship Id="rId1955" Type="http://schemas.openxmlformats.org/officeDocument/2006/relationships/image" Target="../media/image1955.png"/><Relationship Id="rId1956" Type="http://schemas.openxmlformats.org/officeDocument/2006/relationships/image" Target="../media/image1956.png"/><Relationship Id="rId1957" Type="http://schemas.openxmlformats.org/officeDocument/2006/relationships/image" Target="../media/image1957.png"/><Relationship Id="rId1958" Type="http://schemas.openxmlformats.org/officeDocument/2006/relationships/image" Target="../media/image1958.png"/><Relationship Id="rId1959" Type="http://schemas.openxmlformats.org/officeDocument/2006/relationships/image" Target="../media/image1959.png"/><Relationship Id="rId1960" Type="http://schemas.openxmlformats.org/officeDocument/2006/relationships/image" Target="../media/image1960.png"/><Relationship Id="rId1961" Type="http://schemas.openxmlformats.org/officeDocument/2006/relationships/image" Target="../media/image1961.png"/><Relationship Id="rId1962" Type="http://schemas.openxmlformats.org/officeDocument/2006/relationships/image" Target="../media/image1962.png"/><Relationship Id="rId1963" Type="http://schemas.openxmlformats.org/officeDocument/2006/relationships/image" Target="../media/image1963.png"/><Relationship Id="rId1964" Type="http://schemas.openxmlformats.org/officeDocument/2006/relationships/image" Target="../media/image1964.png"/><Relationship Id="rId1965" Type="http://schemas.openxmlformats.org/officeDocument/2006/relationships/image" Target="../media/image1965.png"/><Relationship Id="rId1966" Type="http://schemas.openxmlformats.org/officeDocument/2006/relationships/image" Target="../media/image1966.png"/><Relationship Id="rId1967" Type="http://schemas.openxmlformats.org/officeDocument/2006/relationships/image" Target="../media/image1967.png"/><Relationship Id="rId1968" Type="http://schemas.openxmlformats.org/officeDocument/2006/relationships/image" Target="../media/image1968.png"/><Relationship Id="rId1969" Type="http://schemas.openxmlformats.org/officeDocument/2006/relationships/image" Target="../media/image1969.png"/><Relationship Id="rId1970" Type="http://schemas.openxmlformats.org/officeDocument/2006/relationships/image" Target="../media/image1970.png"/><Relationship Id="rId1971" Type="http://schemas.openxmlformats.org/officeDocument/2006/relationships/image" Target="../media/image1971.png"/><Relationship Id="rId1972" Type="http://schemas.openxmlformats.org/officeDocument/2006/relationships/image" Target="../media/image1972.png"/><Relationship Id="rId1973" Type="http://schemas.openxmlformats.org/officeDocument/2006/relationships/image" Target="../media/image1973.png"/><Relationship Id="rId1974" Type="http://schemas.openxmlformats.org/officeDocument/2006/relationships/image" Target="../media/image1974.png"/><Relationship Id="rId1975" Type="http://schemas.openxmlformats.org/officeDocument/2006/relationships/image" Target="../media/image1975.png"/><Relationship Id="rId1976" Type="http://schemas.openxmlformats.org/officeDocument/2006/relationships/image" Target="../media/image1976.png"/><Relationship Id="rId1977" Type="http://schemas.openxmlformats.org/officeDocument/2006/relationships/image" Target="../media/image1977.png"/><Relationship Id="rId1978" Type="http://schemas.openxmlformats.org/officeDocument/2006/relationships/image" Target="../media/image1978.png"/><Relationship Id="rId1979" Type="http://schemas.openxmlformats.org/officeDocument/2006/relationships/image" Target="../media/image1979.png"/><Relationship Id="rId1980" Type="http://schemas.openxmlformats.org/officeDocument/2006/relationships/image" Target="../media/image1980.png"/><Relationship Id="rId1981" Type="http://schemas.openxmlformats.org/officeDocument/2006/relationships/image" Target="../media/image1981.png"/><Relationship Id="rId1982" Type="http://schemas.openxmlformats.org/officeDocument/2006/relationships/image" Target="../media/image1982.png"/><Relationship Id="rId1983" Type="http://schemas.openxmlformats.org/officeDocument/2006/relationships/image" Target="../media/image1983.png"/><Relationship Id="rId1984" Type="http://schemas.openxmlformats.org/officeDocument/2006/relationships/image" Target="../media/image1984.png"/><Relationship Id="rId1985" Type="http://schemas.openxmlformats.org/officeDocument/2006/relationships/image" Target="../media/image1985.png"/><Relationship Id="rId1986" Type="http://schemas.openxmlformats.org/officeDocument/2006/relationships/image" Target="../media/image1986.png"/><Relationship Id="rId1987" Type="http://schemas.openxmlformats.org/officeDocument/2006/relationships/image" Target="../media/image1987.png"/><Relationship Id="rId1989" Type="http://schemas.openxmlformats.org/officeDocument/2006/relationships/image" Target="../media/image1989.png"/><Relationship Id="rId2113" Type="http://schemas.openxmlformats.org/officeDocument/2006/relationships/image" Target="../media/image2113.png"/><Relationship Id="rId2115" Type="http://schemas.openxmlformats.org/officeDocument/2006/relationships/image" Target="../media/image2115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984503" y="5135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984503" y="5135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0">
            <a:off x="990599" y="513589"/>
            <a:ext cx="1452371" cy="6095"/>
          </a:xfrm>
          <a:custGeom>
            <a:pathLst>
              <a:path w="12103100" h="50796">
                <a:moveTo>
                  <a:pt x="0" y="50796"/>
                </a:moveTo>
                <a:lnTo>
                  <a:pt x="12103100" y="50796"/>
                </a:lnTo>
                <a:lnTo>
                  <a:pt x="1210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0">
            <a:off x="2442971" y="513589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 rot="0" flipH="0" flipV="0">
            <a:off x="2442971" y="513589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 rot="0" flipH="0" flipV="0">
            <a:off x="984503" y="519685"/>
            <a:ext cx="6095" cy="512063"/>
          </a:xfrm>
          <a:custGeom>
            <a:pathLst>
              <a:path w="50796" h="4267200">
                <a:moveTo>
                  <a:pt x="0" y="4267200"/>
                </a:moveTo>
                <a:lnTo>
                  <a:pt x="50796" y="4267200"/>
                </a:lnTo>
                <a:lnTo>
                  <a:pt x="5079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 rot="0" flipH="0" flipV="0">
            <a:off x="984503" y="103174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 rot="0" flipH="0" flipV="0">
            <a:off x="984503" y="103174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 rot="0" flipH="0" flipV="0">
            <a:off x="990599" y="1031749"/>
            <a:ext cx="1452371" cy="4571"/>
          </a:xfrm>
          <a:custGeom>
            <a:pathLst>
              <a:path w="12103100" h="38096">
                <a:moveTo>
                  <a:pt x="0" y="38096"/>
                </a:moveTo>
                <a:lnTo>
                  <a:pt x="12103100" y="38096"/>
                </a:lnTo>
                <a:lnTo>
                  <a:pt x="121031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 rot="0" flipH="0" flipV="0">
            <a:off x="2442971" y="519685"/>
            <a:ext cx="4571" cy="512063"/>
          </a:xfrm>
          <a:custGeom>
            <a:pathLst>
              <a:path w="38096" h="4267200">
                <a:moveTo>
                  <a:pt x="0" y="4267200"/>
                </a:moveTo>
                <a:lnTo>
                  <a:pt x="38096" y="4267200"/>
                </a:lnTo>
                <a:lnTo>
                  <a:pt x="38096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 rot="0" flipH="0" flipV="0">
            <a:off x="2442971" y="1031749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0">
            <a:off x="2442971" y="1031749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934211" y="1524001"/>
            <a:ext cx="1635251" cy="6095"/>
          </a:xfrm>
          <a:custGeom>
            <a:pathLst>
              <a:path w="13627100" h="50796">
                <a:moveTo>
                  <a:pt x="0" y="50796"/>
                </a:moveTo>
                <a:lnTo>
                  <a:pt x="13627100" y="50796"/>
                </a:lnTo>
                <a:lnTo>
                  <a:pt x="13627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2569463" y="152400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2575559" y="1524001"/>
            <a:ext cx="2406395" cy="6095"/>
          </a:xfrm>
          <a:custGeom>
            <a:pathLst>
              <a:path w="20053300" h="50796">
                <a:moveTo>
                  <a:pt x="0" y="50796"/>
                </a:moveTo>
                <a:lnTo>
                  <a:pt x="20053300" y="50796"/>
                </a:lnTo>
                <a:lnTo>
                  <a:pt x="200533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4981955" y="152400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4988051" y="1524001"/>
            <a:ext cx="1840991" cy="6095"/>
          </a:xfrm>
          <a:custGeom>
            <a:pathLst>
              <a:path w="15341600" h="50796">
                <a:moveTo>
                  <a:pt x="0" y="50796"/>
                </a:moveTo>
                <a:lnTo>
                  <a:pt x="15341600" y="50796"/>
                </a:lnTo>
                <a:lnTo>
                  <a:pt x="15341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" name="Picture 117"/>
          <p:cNvPicPr>
            <a:picLocks noChangeAspect="0" noChangeArrowheads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823" y="397764"/>
            <a:ext cx="925067" cy="544068"/>
          </a:xfrm>
          <a:prstGeom prst="rect">
            <a:avLst/>
          </a:prstGeom>
          <a:noFill/>
          <a:extLst/>
        </p:spPr>
      </p:pic>
      <p:pic>
        <p:nvPicPr>
          <p:cNvPr id="118" name="Picture 118"/>
          <p:cNvPicPr>
            <a:picLocks noChangeAspect="0" noChangeArrowheads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677673"/>
            <a:ext cx="72644" cy="72643"/>
          </a:xfrm>
          <a:prstGeom prst="rect">
            <a:avLst/>
          </a:prstGeom>
          <a:noFill/>
          <a:extLst/>
        </p:spPr>
      </p:pic>
      <p:pic>
        <p:nvPicPr>
          <p:cNvPr id="119" name="Picture 119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0" name="Picture 120"/>
          <p:cNvPicPr>
            <a:picLocks noChangeAspect="0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1" name="Picture 121"/>
          <p:cNvPicPr>
            <a:picLocks noChangeAspect="0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3" name="Picture 123"/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4" name="Picture 124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5" name="Picture 125"/>
          <p:cNvPicPr>
            <a:picLocks noChangeAspect="0" noChangeArrowheads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6" name="Picture 126"/>
          <p:cNvPicPr>
            <a:picLocks noChangeAspect="0" noChangeArrowheads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7" name="Picture 127"/>
          <p:cNvPicPr>
            <a:picLocks noChangeAspect="0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8" name="Picture 128"/>
          <p:cNvPicPr>
            <a:picLocks noChangeAspect="0" noChangeArrowheads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29" name="Picture 129"/>
          <p:cNvPicPr>
            <a:picLocks noChangeAspect="0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0" name="Picture 130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677673"/>
            <a:ext cx="74168" cy="72643"/>
          </a:xfrm>
          <a:prstGeom prst="rect">
            <a:avLst/>
          </a:prstGeom>
          <a:noFill/>
          <a:extLst/>
        </p:spPr>
      </p:pic>
      <p:pic>
        <p:nvPicPr>
          <p:cNvPr id="132" name="Picture 132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3" name="Picture 133"/>
          <p:cNvPicPr>
            <a:picLocks noChangeAspect="0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spect="0" noChangeArrowheads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5" name="Picture 135"/>
          <p:cNvPicPr>
            <a:picLocks noChangeAspect="0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7" name="Picture 137"/>
          <p:cNvPicPr>
            <a:picLocks noChangeAspect="0" noChangeArrowheads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8" name="Picture 138"/>
          <p:cNvPicPr>
            <a:picLocks noChangeAspect="0" noChangeArrowheads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39" name="Picture 139"/>
          <p:cNvPicPr>
            <a:picLocks noChangeAspect="0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0" name="Picture 140"/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1" name="Picture 141"/>
          <p:cNvPicPr>
            <a:picLocks noChangeAspect="0" noChangeArrowheads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2" name="Picture 142"/>
          <p:cNvPicPr>
            <a:picLocks noChangeAspect="0" noChangeArrowheads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3" name="Picture 143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4" name="Picture 144"/>
          <p:cNvPicPr>
            <a:picLocks noChangeAspect="0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spect="0" noChangeArrowheads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6" name="Picture 146"/>
          <p:cNvPicPr>
            <a:picLocks noChangeAspect="0" noChangeArrowheads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7" name="Picture 147"/>
          <p:cNvPicPr>
            <a:picLocks noChangeAspect="0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spect="0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49" name="Picture 149"/>
          <p:cNvPicPr>
            <a:picLocks noChangeAspect="0" noChangeArrowheads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0" name="Picture 150"/>
          <p:cNvPicPr>
            <a:picLocks noChangeAspect="0" noChangeArrowheads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1" name="Picture 151"/>
          <p:cNvPicPr>
            <a:picLocks noChangeAspect="0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2" name="Picture 152"/>
          <p:cNvPicPr>
            <a:picLocks noChangeAspect="0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3" name="Picture 153"/>
          <p:cNvPicPr>
            <a:picLocks noChangeAspect="0" noChangeArrowheads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5" name="Picture 155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7" name="Picture 157"/>
          <p:cNvPicPr>
            <a:picLocks noChangeAspect="0" noChangeArrowheads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8" name="Picture 158"/>
          <p:cNvPicPr>
            <a:picLocks noChangeAspect="0" noChangeArrowheads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0" name="Picture 160"/>
          <p:cNvPicPr>
            <a:picLocks noChangeAspect="0"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1" name="Picture 161"/>
          <p:cNvPicPr>
            <a:picLocks noChangeAspect="0" noChangeArrowheads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2" name="Picture 162"/>
          <p:cNvPicPr>
            <a:picLocks noChangeAspect="0" noChangeArrowheads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3" name="Picture 163"/>
          <p:cNvPicPr>
            <a:picLocks noChangeAspect="0" noChangeArrowheads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677673"/>
            <a:ext cx="74167" cy="72643"/>
          </a:xfrm>
          <a:prstGeom prst="rect">
            <a:avLst/>
          </a:prstGeom>
          <a:noFill/>
          <a:extLst/>
        </p:spPr>
      </p:pic>
      <p:pic>
        <p:nvPicPr>
          <p:cNvPr id="165" name="Picture 165"/>
          <p:cNvPicPr>
            <a:picLocks noChangeAspect="0"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677673"/>
            <a:ext cx="51307" cy="72643"/>
          </a:xfrm>
          <a:prstGeom prst="rect">
            <a:avLst/>
          </a:prstGeom>
          <a:noFill/>
          <a:extLst/>
        </p:spPr>
      </p:pic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724917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67" name="Picture 167"/>
          <p:cNvPicPr>
            <a:picLocks noChangeAspect="0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" name="Picture 168"/>
          <p:cNvPicPr>
            <a:picLocks noChangeAspect="0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" name="Picture 169"/>
          <p:cNvPicPr>
            <a:picLocks noChangeAspect="0" noChangeArrowheads="1"/>
          </p:cNvPicPr>
          <p:nvPr/>
        </p:nvPicPr>
        <p:blipFill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" name="Picture 170"/>
          <p:cNvPicPr>
            <a:picLocks noChangeAspect="0" noChangeArrowheads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" name="Picture 171"/>
          <p:cNvPicPr>
            <a:picLocks noChangeAspect="0" noChangeArrowheads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" name="Picture 173"/>
          <p:cNvPicPr>
            <a:picLocks noChangeAspect="0" noChangeArrowheads="1"/>
          </p:cNvPicPr>
          <p:nvPr/>
        </p:nvPicPr>
        <p:blipFill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" name="Picture 174"/>
          <p:cNvPicPr>
            <a:picLocks noChangeAspect="0" noChangeArrowheads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" name="Picture 175"/>
          <p:cNvPicPr>
            <a:picLocks noChangeAspect="0"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" name="Picture 176"/>
          <p:cNvPicPr>
            <a:picLocks noChangeAspect="0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" name="Picture 177"/>
          <p:cNvPicPr>
            <a:picLocks noChangeAspect="0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" name="Picture 178"/>
          <p:cNvPicPr>
            <a:picLocks noChangeAspect="0" noChangeArrowheads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" name="Picture 179"/>
          <p:cNvPicPr>
            <a:picLocks noChangeAspect="0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724917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" name="Picture 181"/>
          <p:cNvPicPr>
            <a:picLocks noChangeAspect="0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" name="Picture 182"/>
          <p:cNvPicPr>
            <a:picLocks noChangeAspect="0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" name="Picture 183"/>
          <p:cNvPicPr>
            <a:picLocks noChangeAspect="0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" name="Picture 184"/>
          <p:cNvPicPr>
            <a:picLocks noChangeAspect="0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" name="Picture 185"/>
          <p:cNvPicPr>
            <a:picLocks noChangeAspect="0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" name="Picture 186"/>
          <p:cNvPicPr>
            <a:picLocks noChangeAspect="0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" name="Picture 187"/>
          <p:cNvPicPr>
            <a:picLocks noChangeAspect="0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" name="Picture 188"/>
          <p:cNvPicPr>
            <a:picLocks noChangeAspect="0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" name="Picture 189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" name="Picture 190"/>
          <p:cNvPicPr>
            <a:picLocks noChangeAspect="0" noChangeArrowheads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" name="Picture 191"/>
          <p:cNvPicPr>
            <a:picLocks noChangeAspect="0"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" name="Picture 193"/>
          <p:cNvPicPr>
            <a:picLocks noChangeAspect="0" noChangeArrowheads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4" name="Picture 194"/>
          <p:cNvPicPr>
            <a:picLocks noChangeAspect="0" noChangeArrowheads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5" name="Picture 195"/>
          <p:cNvPicPr>
            <a:picLocks noChangeAspect="0" noChangeArrowheads="1"/>
          </p:cNvPicPr>
          <p:nvPr/>
        </p:nvPicPr>
        <p:blipFill>
          <a:blip r:embed="rId1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6" name="Picture 196"/>
          <p:cNvPicPr>
            <a:picLocks noChangeAspect="0" noChangeArrowheads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7" name="Picture 197"/>
          <p:cNvPicPr>
            <a:picLocks noChangeAspect="0" noChangeArrowheads="1"/>
          </p:cNvPicPr>
          <p:nvPr/>
        </p:nvPicPr>
        <p:blipFill>
          <a:blip r:embed="rId1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8" name="Picture 198"/>
          <p:cNvPicPr>
            <a:picLocks noChangeAspect="0" noChangeArrowheads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9" name="Picture 199"/>
          <p:cNvPicPr>
            <a:picLocks noChangeAspect="0" noChangeArrowheads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0" name="Picture 200"/>
          <p:cNvPicPr>
            <a:picLocks noChangeAspect="0" noChangeArrowheads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1" name="Picture 201"/>
          <p:cNvPicPr>
            <a:picLocks noChangeAspect="0"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2" name="Picture 202"/>
          <p:cNvPicPr>
            <a:picLocks noChangeAspect="0" noChangeArrowheads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3" name="Picture 203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4" name="Picture 204"/>
          <p:cNvPicPr>
            <a:picLocks noChangeAspect="0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5" name="Picture 205"/>
          <p:cNvPicPr>
            <a:picLocks noChangeAspect="0"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6" name="Picture 206"/>
          <p:cNvPicPr>
            <a:picLocks noChangeAspect="0" noChangeArrowheads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7" name="Picture 207"/>
          <p:cNvPicPr>
            <a:picLocks noChangeAspect="0" noChangeArrowheads="1"/>
          </p:cNvPicPr>
          <p:nvPr/>
        </p:nvPicPr>
        <p:blipFill>
          <a:blip r:embed="rId2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8" name="Picture 208"/>
          <p:cNvPicPr>
            <a:picLocks noChangeAspect="0" noChangeArrowheads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spect="0" noChangeArrowheads="1"/>
          </p:cNvPicPr>
          <p:nvPr/>
        </p:nvPicPr>
        <p:blipFill>
          <a:blip r:embed="rId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0" name="Picture 210"/>
          <p:cNvPicPr>
            <a:picLocks noChangeAspect="0" noChangeArrowheads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1" name="Picture 211"/>
          <p:cNvPicPr>
            <a:picLocks noChangeAspect="0" noChangeArrowheads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2" name="Picture 212"/>
          <p:cNvPicPr>
            <a:picLocks noChangeAspect="0" noChangeArrowheads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7249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3" name="Picture 213"/>
          <p:cNvPicPr>
            <a:picLocks noChangeAspect="0" noChangeArrowheads="1"/>
          </p:cNvPicPr>
          <p:nvPr/>
        </p:nvPicPr>
        <p:blipFill>
          <a:blip r:embed="rId2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724917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214" name="Picture 214"/>
          <p:cNvPicPr>
            <a:picLocks noChangeAspect="0"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773684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215" name="Picture 215"/>
          <p:cNvPicPr>
            <a:picLocks noChangeAspect="0" noChangeArrowheads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6" name="Picture 216"/>
          <p:cNvPicPr>
            <a:picLocks noChangeAspect="0" noChangeArrowheads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7" name="Picture 217"/>
          <p:cNvPicPr>
            <a:picLocks noChangeAspect="0" noChangeArrowheads="1"/>
          </p:cNvPicPr>
          <p:nvPr/>
        </p:nvPicPr>
        <p:blipFill>
          <a:blip r:embed="rId2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8" name="Picture 218"/>
          <p:cNvPicPr>
            <a:picLocks noChangeAspect="0" noChangeArrowheads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19" name="Picture 219"/>
          <p:cNvPicPr>
            <a:picLocks noChangeAspect="0" noChangeArrowheads="1"/>
          </p:cNvPicPr>
          <p:nvPr/>
        </p:nvPicPr>
        <p:blipFill>
          <a:blip r:embed="rId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0" name="Picture 220"/>
          <p:cNvPicPr>
            <a:picLocks noChangeAspect="0"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1" name="Picture 221"/>
          <p:cNvPicPr>
            <a:picLocks noChangeAspect="0"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2" name="Picture 222"/>
          <p:cNvPicPr>
            <a:picLocks noChangeAspect="0" noChangeArrowheads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3" name="Picture 223"/>
          <p:cNvPicPr>
            <a:picLocks noChangeAspect="0" noChangeArrowheads="1"/>
          </p:cNvPicPr>
          <p:nvPr/>
        </p:nvPicPr>
        <p:blipFill>
          <a:blip r:embed="rId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4" name="Picture 224"/>
          <p:cNvPicPr>
            <a:picLocks noChangeAspect="0" noChangeArrowheads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5" name="Picture 225"/>
          <p:cNvPicPr>
            <a:picLocks noChangeAspect="0" noChangeArrowheads="1"/>
          </p:cNvPicPr>
          <p:nvPr/>
        </p:nvPicPr>
        <p:blipFill>
          <a:blip r:embed="rId2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7" name="Picture 227"/>
          <p:cNvPicPr>
            <a:picLocks noChangeAspect="0" noChangeArrowheads="1"/>
          </p:cNvPicPr>
          <p:nvPr/>
        </p:nvPicPr>
        <p:blipFill>
          <a:blip r:embed="rId2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773684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228" name="Picture 228"/>
          <p:cNvPicPr>
            <a:picLocks noChangeAspect="0" noChangeArrowheads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29" name="Picture 229"/>
          <p:cNvPicPr>
            <a:picLocks noChangeAspect="0" noChangeArrowheads="1"/>
          </p:cNvPicPr>
          <p:nvPr/>
        </p:nvPicPr>
        <p:blipFill>
          <a:blip r:embed="rId2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0" name="Picture 230"/>
          <p:cNvPicPr>
            <a:picLocks noChangeAspect="0" noChangeArrowheads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1" name="Picture 231"/>
          <p:cNvPicPr>
            <a:picLocks noChangeAspect="0" noChangeArrowheads="1"/>
          </p:cNvPicPr>
          <p:nvPr/>
        </p:nvPicPr>
        <p:blipFill>
          <a:blip r:embed="rId2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2" name="Picture 232"/>
          <p:cNvPicPr>
            <a:picLocks noChangeAspect="0" noChangeArrowheads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3" name="Picture 233"/>
          <p:cNvPicPr>
            <a:picLocks noChangeAspect="0" noChangeArrowheads="1"/>
          </p:cNvPicPr>
          <p:nvPr/>
        </p:nvPicPr>
        <p:blipFill>
          <a:blip r:embed="rId2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4" name="Picture 234"/>
          <p:cNvPicPr>
            <a:picLocks noChangeAspect="0" noChangeArrowheads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5" name="Picture 235"/>
          <p:cNvPicPr>
            <a:picLocks noChangeAspect="0" noChangeArrowheads="1"/>
          </p:cNvPicPr>
          <p:nvPr/>
        </p:nvPicPr>
        <p:blipFill>
          <a:blip r:embed="rId2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6" name="Picture 236"/>
          <p:cNvPicPr>
            <a:picLocks noChangeAspect="0" noChangeArrowheads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7" name="Picture 237"/>
          <p:cNvPicPr>
            <a:picLocks noChangeAspect="0" noChangeArrowheads="1"/>
          </p:cNvPicPr>
          <p:nvPr/>
        </p:nvPicPr>
        <p:blipFill>
          <a:blip r:embed="rId2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8" name="Picture 238"/>
          <p:cNvPicPr>
            <a:picLocks noChangeAspect="0" noChangeArrowheads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39" name="Picture 239"/>
          <p:cNvPicPr>
            <a:picLocks noChangeAspect="0" noChangeArrowheads="1"/>
          </p:cNvPicPr>
          <p:nvPr/>
        </p:nvPicPr>
        <p:blipFill>
          <a:blip r:embed="rId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0" name="Picture 240"/>
          <p:cNvPicPr>
            <a:picLocks noChangeAspect="0" noChangeArrowheads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1" name="Picture 241"/>
          <p:cNvPicPr>
            <a:picLocks noChangeAspect="0" noChangeArrowheads="1"/>
          </p:cNvPicPr>
          <p:nvPr/>
        </p:nvPicPr>
        <p:blipFill>
          <a:blip r:embed="rId2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2" name="Picture 242"/>
          <p:cNvPicPr>
            <a:picLocks noChangeAspect="0" noChangeArrowheads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3" name="Picture 243"/>
          <p:cNvPicPr>
            <a:picLocks noChangeAspect="0" noChangeArrowheads="1"/>
          </p:cNvPicPr>
          <p:nvPr/>
        </p:nvPicPr>
        <p:blipFill>
          <a:blip r:embed="rId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4" name="Picture 244"/>
          <p:cNvPicPr>
            <a:picLocks noChangeAspect="0" noChangeArrowheads="1"/>
          </p:cNvPicPr>
          <p:nvPr/>
        </p:nvPicPr>
        <p:blipFill>
          <a:blip r:embed="rId2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5" name="Picture 245"/>
          <p:cNvPicPr>
            <a:picLocks noChangeAspect="0" noChangeArrowheads="1"/>
          </p:cNvPicPr>
          <p:nvPr/>
        </p:nvPicPr>
        <p:blipFill>
          <a:blip r:embed="rId2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6" name="Picture 246"/>
          <p:cNvPicPr>
            <a:picLocks noChangeAspect="0" noChangeArrowheads="1"/>
          </p:cNvPicPr>
          <p:nvPr/>
        </p:nvPicPr>
        <p:blipFill>
          <a:blip r:embed="rId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7" name="Picture 247"/>
          <p:cNvPicPr>
            <a:picLocks noChangeAspect="0" noChangeArrowheads="1"/>
          </p:cNvPicPr>
          <p:nvPr/>
        </p:nvPicPr>
        <p:blipFill>
          <a:blip r:embed="rId2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8" name="Picture 248"/>
          <p:cNvPicPr>
            <a:picLocks noChangeAspect="0" noChangeArrowheads="1"/>
          </p:cNvPicPr>
          <p:nvPr/>
        </p:nvPicPr>
        <p:blipFill>
          <a:blip r:embed="rId2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49" name="Picture 249"/>
          <p:cNvPicPr>
            <a:picLocks noChangeAspect="0" noChangeArrowheads="1"/>
          </p:cNvPicPr>
          <p:nvPr/>
        </p:nvPicPr>
        <p:blipFill>
          <a:blip r:embed="rId2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0" name="Picture 250"/>
          <p:cNvPicPr>
            <a:picLocks noChangeAspect="0" noChangeArrowheads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1" name="Picture 251"/>
          <p:cNvPicPr>
            <a:picLocks noChangeAspect="0" noChangeArrowheads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2" name="Picture 252"/>
          <p:cNvPicPr>
            <a:picLocks noChangeAspect="0" noChangeArrowheads="1"/>
          </p:cNvPicPr>
          <p:nvPr/>
        </p:nvPicPr>
        <p:blipFill>
          <a:blip r:embed="rId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3" name="Picture 253"/>
          <p:cNvPicPr>
            <a:picLocks noChangeAspect="0" noChangeArrowheads="1"/>
          </p:cNvPicPr>
          <p:nvPr/>
        </p:nvPicPr>
        <p:blipFill>
          <a:blip r:embed="rId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4" name="Picture 254"/>
          <p:cNvPicPr>
            <a:picLocks noChangeAspect="0" noChangeArrowheads="1"/>
          </p:cNvPicPr>
          <p:nvPr/>
        </p:nvPicPr>
        <p:blipFill>
          <a:blip r:embed="rId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5" name="Picture 255"/>
          <p:cNvPicPr>
            <a:picLocks noChangeAspect="0" noChangeArrowheads="1"/>
          </p:cNvPicPr>
          <p:nvPr/>
        </p:nvPicPr>
        <p:blipFill>
          <a:blip r:embed="rId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6" name="Picture 256"/>
          <p:cNvPicPr>
            <a:picLocks noChangeAspect="0" noChangeArrowheads="1"/>
          </p:cNvPicPr>
          <p:nvPr/>
        </p:nvPicPr>
        <p:blipFill>
          <a:blip r:embed="rId2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7" name="Picture 257"/>
          <p:cNvPicPr>
            <a:picLocks noChangeAspect="0" noChangeArrowheads="1"/>
          </p:cNvPicPr>
          <p:nvPr/>
        </p:nvPicPr>
        <p:blipFill>
          <a:blip r:embed="rId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8" name="Picture 258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59" name="Picture 259"/>
          <p:cNvPicPr>
            <a:picLocks noChangeAspect="0" noChangeArrowheads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7736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1" name="Picture 261"/>
          <p:cNvPicPr>
            <a:picLocks noChangeAspect="0" noChangeArrowheads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773684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262" name="Picture 262"/>
          <p:cNvPicPr>
            <a:picLocks noChangeAspect="0" noChangeArrowheads="1"/>
          </p:cNvPicPr>
          <p:nvPr/>
        </p:nvPicPr>
        <p:blipFill>
          <a:blip r:embed="rId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822453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4" name="Picture 264"/>
          <p:cNvPicPr>
            <a:picLocks noChangeAspect="0" noChangeArrowheads="1"/>
          </p:cNvPicPr>
          <p:nvPr/>
        </p:nvPicPr>
        <p:blipFill>
          <a:blip r:embed="rId2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5" name="Picture 265"/>
          <p:cNvPicPr>
            <a:picLocks noChangeAspect="0" noChangeArrowheads="1"/>
          </p:cNvPicPr>
          <p:nvPr/>
        </p:nvPicPr>
        <p:blipFill>
          <a:blip r:embed="rId2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6" name="Picture 266"/>
          <p:cNvPicPr>
            <a:picLocks noChangeAspect="0" noChangeArrowheads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7" name="Picture 267"/>
          <p:cNvPicPr>
            <a:picLocks noChangeAspect="0" noChangeArrowheads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8" name="Picture 268"/>
          <p:cNvPicPr>
            <a:picLocks noChangeAspect="0" noChangeArrowheads="1"/>
          </p:cNvPicPr>
          <p:nvPr/>
        </p:nvPicPr>
        <p:blipFill>
          <a:blip r:embed="rId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69" name="Picture 269"/>
          <p:cNvPicPr>
            <a:picLocks noChangeAspect="0" noChangeArrowheads="1"/>
          </p:cNvPicPr>
          <p:nvPr/>
        </p:nvPicPr>
        <p:blipFill>
          <a:blip r:embed="rId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0" name="Picture 270"/>
          <p:cNvPicPr>
            <a:picLocks noChangeAspect="0" noChangeArrowheads="1"/>
          </p:cNvPicPr>
          <p:nvPr/>
        </p:nvPicPr>
        <p:blipFill>
          <a:blip r:embed="rId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1" name="Picture 271"/>
          <p:cNvPicPr>
            <a:picLocks noChangeAspect="0" noChangeArrowheads="1"/>
          </p:cNvPicPr>
          <p:nvPr/>
        </p:nvPicPr>
        <p:blipFill>
          <a:blip r:embed="rId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2" name="Picture 272"/>
          <p:cNvPicPr>
            <a:picLocks noChangeAspect="0" noChangeArrowheads="1"/>
          </p:cNvPicPr>
          <p:nvPr/>
        </p:nvPicPr>
        <p:blipFill>
          <a:blip r:embed="rId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3" name="Picture 273"/>
          <p:cNvPicPr>
            <a:picLocks noChangeAspect="0" noChangeArrowheads="1"/>
          </p:cNvPicPr>
          <p:nvPr/>
        </p:nvPicPr>
        <p:blipFill>
          <a:blip r:embed="rId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4" name="Picture 274"/>
          <p:cNvPicPr>
            <a:picLocks noChangeAspect="0" noChangeArrowheads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5" name="Picture 275"/>
          <p:cNvPicPr>
            <a:picLocks noChangeAspect="0" noChangeArrowheads="1"/>
          </p:cNvPicPr>
          <p:nvPr/>
        </p:nvPicPr>
        <p:blipFill>
          <a:blip r:embed="rId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822453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276" name="Picture 276"/>
          <p:cNvPicPr>
            <a:picLocks noChangeAspect="0" noChangeArrowheads="1"/>
          </p:cNvPicPr>
          <p:nvPr/>
        </p:nvPicPr>
        <p:blipFill>
          <a:blip r:embed="rId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7" name="Picture 277"/>
          <p:cNvPicPr>
            <a:picLocks noChangeAspect="0" noChangeArrowheads="1"/>
          </p:cNvPicPr>
          <p:nvPr/>
        </p:nvPicPr>
        <p:blipFill>
          <a:blip r:embed="rId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8" name="Picture 278"/>
          <p:cNvPicPr>
            <a:picLocks noChangeAspect="0" noChangeArrowheads="1"/>
          </p:cNvPicPr>
          <p:nvPr/>
        </p:nvPicPr>
        <p:blipFill>
          <a:blip r:embed="rId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79" name="Picture 279"/>
          <p:cNvPicPr>
            <a:picLocks noChangeAspect="0" noChangeArrowheads="1"/>
          </p:cNvPicPr>
          <p:nvPr/>
        </p:nvPicPr>
        <p:blipFill>
          <a:blip r:embed="rId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0" name="Picture 280"/>
          <p:cNvPicPr>
            <a:picLocks noChangeAspect="0" noChangeArrowheads="1"/>
          </p:cNvPicPr>
          <p:nvPr/>
        </p:nvPicPr>
        <p:blipFill>
          <a:blip r:embed="rId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1" name="Picture 281"/>
          <p:cNvPicPr>
            <a:picLocks noChangeAspect="0" noChangeArrowheads="1"/>
          </p:cNvPicPr>
          <p:nvPr/>
        </p:nvPicPr>
        <p:blipFill>
          <a:blip r:embed="rId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2" name="Picture 282"/>
          <p:cNvPicPr>
            <a:picLocks noChangeAspect="0" noChangeArrowheads="1"/>
          </p:cNvPicPr>
          <p:nvPr/>
        </p:nvPicPr>
        <p:blipFill>
          <a:blip r:embed="rId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4" name="Picture 284"/>
          <p:cNvPicPr>
            <a:picLocks noChangeAspect="0" noChangeArrowheads="1"/>
          </p:cNvPicPr>
          <p:nvPr/>
        </p:nvPicPr>
        <p:blipFill>
          <a:blip r:embed="rId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5" name="Picture 285"/>
          <p:cNvPicPr>
            <a:picLocks noChangeAspect="0" noChangeArrowheads="1"/>
          </p:cNvPicPr>
          <p:nvPr/>
        </p:nvPicPr>
        <p:blipFill>
          <a:blip r:embed="rId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6" name="Picture 286"/>
          <p:cNvPicPr>
            <a:picLocks noChangeAspect="0" noChangeArrowheads="1"/>
          </p:cNvPicPr>
          <p:nvPr/>
        </p:nvPicPr>
        <p:blipFill>
          <a:blip r:embed="rId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7" name="Picture 287"/>
          <p:cNvPicPr>
            <a:picLocks noChangeAspect="0" noChangeArrowheads="1"/>
          </p:cNvPicPr>
          <p:nvPr/>
        </p:nvPicPr>
        <p:blipFill>
          <a:blip r:embed="rId2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8" name="Picture 288"/>
          <p:cNvPicPr>
            <a:picLocks noChangeAspect="0" noChangeArrowheads="1"/>
          </p:cNvPicPr>
          <p:nvPr/>
        </p:nvPicPr>
        <p:blipFill>
          <a:blip r:embed="rId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89" name="Picture 289"/>
          <p:cNvPicPr>
            <a:picLocks noChangeAspect="0" noChangeArrowheads="1"/>
          </p:cNvPicPr>
          <p:nvPr/>
        </p:nvPicPr>
        <p:blipFill>
          <a:blip r:embed="rId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0" name="Picture 290"/>
          <p:cNvPicPr>
            <a:picLocks noChangeAspect="0" noChangeArrowheads="1"/>
          </p:cNvPicPr>
          <p:nvPr/>
        </p:nvPicPr>
        <p:blipFill>
          <a:blip r:embed="rId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1" name="Picture 291"/>
          <p:cNvPicPr>
            <a:picLocks noChangeAspect="0" noChangeArrowheads="1"/>
          </p:cNvPicPr>
          <p:nvPr/>
        </p:nvPicPr>
        <p:blipFill>
          <a:blip r:embed="rId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2" name="Picture 292"/>
          <p:cNvPicPr>
            <a:picLocks noChangeAspect="0" noChangeArrowheads="1"/>
          </p:cNvPicPr>
          <p:nvPr/>
        </p:nvPicPr>
        <p:blipFill>
          <a:blip r:embed="rId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3" name="Picture 293"/>
          <p:cNvPicPr>
            <a:picLocks noChangeAspect="0" noChangeArrowheads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4" name="Picture 294"/>
          <p:cNvPicPr>
            <a:picLocks noChangeAspect="0" noChangeArrowheads="1"/>
          </p:cNvPicPr>
          <p:nvPr/>
        </p:nvPicPr>
        <p:blipFill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5" name="Picture 295"/>
          <p:cNvPicPr>
            <a:picLocks noChangeAspect="0" noChangeArrowheads="1"/>
          </p:cNvPicPr>
          <p:nvPr/>
        </p:nvPicPr>
        <p:blipFill>
          <a:blip r:embed="rId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6" name="Picture 296"/>
          <p:cNvPicPr>
            <a:picLocks noChangeAspect="0" noChangeArrowheads="1"/>
          </p:cNvPicPr>
          <p:nvPr/>
        </p:nvPicPr>
        <p:blipFill>
          <a:blip r:embed="rId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7" name="Picture 297"/>
          <p:cNvPicPr>
            <a:picLocks noChangeAspect="0" noChangeArrowheads="1"/>
          </p:cNvPicPr>
          <p:nvPr/>
        </p:nvPicPr>
        <p:blipFill>
          <a:blip r:embed="rId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8" name="Picture 298"/>
          <p:cNvPicPr>
            <a:picLocks noChangeAspect="0" noChangeArrowheads="1"/>
          </p:cNvPicPr>
          <p:nvPr/>
        </p:nvPicPr>
        <p:blipFill>
          <a:blip r:embed="rId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299" name="Picture 299"/>
          <p:cNvPicPr>
            <a:picLocks noChangeAspect="0" noChangeArrowheads="1"/>
          </p:cNvPicPr>
          <p:nvPr/>
        </p:nvPicPr>
        <p:blipFill>
          <a:blip r:embed="rId2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0" name="Picture 300"/>
          <p:cNvPicPr>
            <a:picLocks noChangeAspect="0" noChangeArrowheads="1"/>
          </p:cNvPicPr>
          <p:nvPr/>
        </p:nvPicPr>
        <p:blipFill>
          <a:blip r:embed="rId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1" name="Picture 301"/>
          <p:cNvPicPr>
            <a:picLocks noChangeAspect="0" noChangeArrowheads="1"/>
          </p:cNvPicPr>
          <p:nvPr/>
        </p:nvPicPr>
        <p:blipFill>
          <a:blip r:embed="rId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2" name="Picture 302"/>
          <p:cNvPicPr>
            <a:picLocks noChangeAspect="0" noChangeArrowheads="1"/>
          </p:cNvPicPr>
          <p:nvPr/>
        </p:nvPicPr>
        <p:blipFill>
          <a:blip r:embed="rId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3" name="Picture 303"/>
          <p:cNvPicPr>
            <a:picLocks noChangeAspect="0" noChangeArrowheads="1"/>
          </p:cNvPicPr>
          <p:nvPr/>
        </p:nvPicPr>
        <p:blipFill>
          <a:blip r:embed="rId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4" name="Picture 304"/>
          <p:cNvPicPr>
            <a:picLocks noChangeAspect="0" noChangeArrowheads="1"/>
          </p:cNvPicPr>
          <p:nvPr/>
        </p:nvPicPr>
        <p:blipFill>
          <a:blip r:embed="rId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5" name="Picture 305"/>
          <p:cNvPicPr>
            <a:picLocks noChangeAspect="0" noChangeArrowheads="1"/>
          </p:cNvPicPr>
          <p:nvPr/>
        </p:nvPicPr>
        <p:blipFill>
          <a:blip r:embed="rId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6" name="Picture 306"/>
          <p:cNvPicPr>
            <a:picLocks noChangeAspect="0" noChangeArrowheads="1"/>
          </p:cNvPicPr>
          <p:nvPr/>
        </p:nvPicPr>
        <p:blipFill>
          <a:blip r:embed="rId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7" name="Picture 307"/>
          <p:cNvPicPr>
            <a:picLocks noChangeAspect="0" noChangeArrowheads="1"/>
          </p:cNvPicPr>
          <p:nvPr/>
        </p:nvPicPr>
        <p:blipFill>
          <a:blip r:embed="rId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8" name="Picture 308"/>
          <p:cNvPicPr>
            <a:picLocks noChangeAspect="0" noChangeArrowheads="1"/>
          </p:cNvPicPr>
          <p:nvPr/>
        </p:nvPicPr>
        <p:blipFill>
          <a:blip r:embed="rId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8224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09" name="Picture 309"/>
          <p:cNvPicPr>
            <a:picLocks noChangeAspect="0" noChangeArrowheads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822453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310" name="Picture 310"/>
          <p:cNvPicPr>
            <a:picLocks noChangeAspect="0" noChangeArrowheads="1"/>
          </p:cNvPicPr>
          <p:nvPr/>
        </p:nvPicPr>
        <p:blipFill>
          <a:blip r:embed="rId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871220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311" name="Picture 311"/>
          <p:cNvPicPr>
            <a:picLocks noChangeAspect="0" noChangeArrowheads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2" name="Picture 312"/>
          <p:cNvPicPr>
            <a:picLocks noChangeAspect="0" noChangeArrowheads="1"/>
          </p:cNvPicPr>
          <p:nvPr/>
        </p:nvPicPr>
        <p:blipFill>
          <a:blip r:embed="rId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3" name="Picture 313"/>
          <p:cNvPicPr>
            <a:picLocks noChangeAspect="0" noChangeArrowheads="1"/>
          </p:cNvPicPr>
          <p:nvPr/>
        </p:nvPicPr>
        <p:blipFill>
          <a:blip r:embed="rId3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4" name="Picture 314"/>
          <p:cNvPicPr>
            <a:picLocks noChangeAspect="0" noChangeArrowheads="1"/>
          </p:cNvPicPr>
          <p:nvPr/>
        </p:nvPicPr>
        <p:blipFill>
          <a:blip r:embed="rId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5" name="Picture 315"/>
          <p:cNvPicPr>
            <a:picLocks noChangeAspect="0" noChangeArrowheads="1"/>
          </p:cNvPicPr>
          <p:nvPr/>
        </p:nvPicPr>
        <p:blipFill>
          <a:blip r:embed="rId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6" name="Picture 316"/>
          <p:cNvPicPr>
            <a:picLocks noChangeAspect="0" noChangeArrowheads="1"/>
          </p:cNvPicPr>
          <p:nvPr/>
        </p:nvPicPr>
        <p:blipFill>
          <a:blip r:embed="rId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7" name="Picture 317"/>
          <p:cNvPicPr>
            <a:picLocks noChangeAspect="0" noChangeArrowheads="1"/>
          </p:cNvPicPr>
          <p:nvPr/>
        </p:nvPicPr>
        <p:blipFill>
          <a:blip r:embed="rId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8" name="Picture 318"/>
          <p:cNvPicPr>
            <a:picLocks noChangeAspect="0" noChangeArrowheads="1"/>
          </p:cNvPicPr>
          <p:nvPr/>
        </p:nvPicPr>
        <p:blipFill>
          <a:blip r:embed="rId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19" name="Picture 319"/>
          <p:cNvPicPr>
            <a:picLocks noChangeAspect="0" noChangeArrowheads="1"/>
          </p:cNvPicPr>
          <p:nvPr/>
        </p:nvPicPr>
        <p:blipFill>
          <a:blip r:embed="rId3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0" name="Picture 320"/>
          <p:cNvPicPr>
            <a:picLocks noChangeAspect="0" noChangeArrowheads="1"/>
          </p:cNvPicPr>
          <p:nvPr/>
        </p:nvPicPr>
        <p:blipFill>
          <a:blip r:embed="rId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1" name="Picture 321"/>
          <p:cNvPicPr>
            <a:picLocks noChangeAspect="0" noChangeArrowheads="1"/>
          </p:cNvPicPr>
          <p:nvPr/>
        </p:nvPicPr>
        <p:blipFill>
          <a:blip r:embed="rId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2" name="Picture 322"/>
          <p:cNvPicPr>
            <a:picLocks noChangeAspect="0" noChangeArrowheads="1"/>
          </p:cNvPicPr>
          <p:nvPr/>
        </p:nvPicPr>
        <p:blipFill>
          <a:blip r:embed="rId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3" name="Picture 323"/>
          <p:cNvPicPr>
            <a:picLocks noChangeAspect="0" noChangeArrowheads="1"/>
          </p:cNvPicPr>
          <p:nvPr/>
        </p:nvPicPr>
        <p:blipFill>
          <a:blip r:embed="rId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871220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324" name="Picture 324"/>
          <p:cNvPicPr>
            <a:picLocks noChangeAspect="0" noChangeArrowheads="1"/>
          </p:cNvPicPr>
          <p:nvPr/>
        </p:nvPicPr>
        <p:blipFill>
          <a:blip r:embed="rId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5" name="Picture 325"/>
          <p:cNvPicPr>
            <a:picLocks noChangeAspect="0" noChangeArrowheads="1"/>
          </p:cNvPicPr>
          <p:nvPr/>
        </p:nvPicPr>
        <p:blipFill>
          <a:blip r:embed="rId3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6" name="Picture 326"/>
          <p:cNvPicPr>
            <a:picLocks noChangeAspect="0" noChangeArrowheads="1"/>
          </p:cNvPicPr>
          <p:nvPr/>
        </p:nvPicPr>
        <p:blipFill>
          <a:blip r:embed="rId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7" name="Picture 327"/>
          <p:cNvPicPr>
            <a:picLocks noChangeAspect="0" noChangeArrowheads="1"/>
          </p:cNvPicPr>
          <p:nvPr/>
        </p:nvPicPr>
        <p:blipFill>
          <a:blip r:embed="rId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29" name="Picture 329"/>
          <p:cNvPicPr>
            <a:picLocks noChangeAspect="0" noChangeArrowheads="1"/>
          </p:cNvPicPr>
          <p:nvPr/>
        </p:nvPicPr>
        <p:blipFill>
          <a:blip r:embed="rId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0" name="Picture 330"/>
          <p:cNvPicPr>
            <a:picLocks noChangeAspect="0" noChangeArrowheads="1"/>
          </p:cNvPicPr>
          <p:nvPr/>
        </p:nvPicPr>
        <p:blipFill>
          <a:blip r:embed="rId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1" name="Picture 331"/>
          <p:cNvPicPr>
            <a:picLocks noChangeAspect="0" noChangeArrowheads="1"/>
          </p:cNvPicPr>
          <p:nvPr/>
        </p:nvPicPr>
        <p:blipFill>
          <a:blip r:embed="rId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3" name="Picture 333"/>
          <p:cNvPicPr>
            <a:picLocks noChangeAspect="0" noChangeArrowheads="1"/>
          </p:cNvPicPr>
          <p:nvPr/>
        </p:nvPicPr>
        <p:blipFill>
          <a:blip r:embed="rId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4" name="Picture 334"/>
          <p:cNvPicPr>
            <a:picLocks noChangeAspect="0" noChangeArrowheads="1"/>
          </p:cNvPicPr>
          <p:nvPr/>
        </p:nvPicPr>
        <p:blipFill>
          <a:blip r:embed="rId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5" name="Picture 335"/>
          <p:cNvPicPr>
            <a:picLocks noChangeAspect="0" noChangeArrowheads="1"/>
          </p:cNvPicPr>
          <p:nvPr/>
        </p:nvPicPr>
        <p:blipFill>
          <a:blip r:embed="rId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6" name="Picture 336"/>
          <p:cNvPicPr>
            <a:picLocks noChangeAspect="0" noChangeArrowheads="1"/>
          </p:cNvPicPr>
          <p:nvPr/>
        </p:nvPicPr>
        <p:blipFill>
          <a:blip r:embed="rId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7" name="Picture 337"/>
          <p:cNvPicPr>
            <a:picLocks noChangeAspect="0" noChangeArrowheads="1"/>
          </p:cNvPicPr>
          <p:nvPr/>
        </p:nvPicPr>
        <p:blipFill>
          <a:blip r:embed="rId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8" name="Picture 338"/>
          <p:cNvPicPr>
            <a:picLocks noChangeAspect="0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39" name="Picture 339"/>
          <p:cNvPicPr>
            <a:picLocks noChangeAspect="0" noChangeArrowheads="1"/>
          </p:cNvPicPr>
          <p:nvPr/>
        </p:nvPicPr>
        <p:blipFill>
          <a:blip r:embed="rId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0" name="Picture 340"/>
          <p:cNvPicPr>
            <a:picLocks noChangeAspect="0" noChangeArrowheads="1"/>
          </p:cNvPicPr>
          <p:nvPr/>
        </p:nvPicPr>
        <p:blipFill>
          <a:blip r:embed="rId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1" name="Picture 341"/>
          <p:cNvPicPr>
            <a:picLocks noChangeAspect="0" noChangeArrowheads="1"/>
          </p:cNvPicPr>
          <p:nvPr/>
        </p:nvPicPr>
        <p:blipFill>
          <a:blip r:embed="rId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2" name="Picture 342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3" name="Picture 343"/>
          <p:cNvPicPr>
            <a:picLocks noChangeAspect="0" noChangeArrowheads="1"/>
          </p:cNvPicPr>
          <p:nvPr/>
        </p:nvPicPr>
        <p:blipFill>
          <a:blip r:embed="rId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4" name="Picture 344"/>
          <p:cNvPicPr>
            <a:picLocks noChangeAspect="0" noChangeArrowheads="1"/>
          </p:cNvPicPr>
          <p:nvPr/>
        </p:nvPicPr>
        <p:blipFill>
          <a:blip r:embed="rId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5" name="Picture 345"/>
          <p:cNvPicPr>
            <a:picLocks noChangeAspect="0" noChangeArrowheads="1"/>
          </p:cNvPicPr>
          <p:nvPr/>
        </p:nvPicPr>
        <p:blipFill>
          <a:blip r:embed="rId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6" name="Picture 346"/>
          <p:cNvPicPr>
            <a:picLocks noChangeAspect="0" noChangeArrowheads="1"/>
          </p:cNvPicPr>
          <p:nvPr/>
        </p:nvPicPr>
        <p:blipFill>
          <a:blip r:embed="rId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7" name="Picture 347"/>
          <p:cNvPicPr>
            <a:picLocks noChangeAspect="0" noChangeArrowheads="1"/>
          </p:cNvPicPr>
          <p:nvPr/>
        </p:nvPicPr>
        <p:blipFill>
          <a:blip r:embed="rId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8" name="Picture 348"/>
          <p:cNvPicPr>
            <a:picLocks noChangeAspect="0" noChangeArrowheads="1"/>
          </p:cNvPicPr>
          <p:nvPr/>
        </p:nvPicPr>
        <p:blipFill>
          <a:blip r:embed="rId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49" name="Picture 349"/>
          <p:cNvPicPr>
            <a:picLocks noChangeAspect="0" noChangeArrowheads="1"/>
          </p:cNvPicPr>
          <p:nvPr/>
        </p:nvPicPr>
        <p:blipFill>
          <a:blip r:embed="rId3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0" name="Picture 350"/>
          <p:cNvPicPr>
            <a:picLocks noChangeAspect="0" noChangeArrowheads="1"/>
          </p:cNvPicPr>
          <p:nvPr/>
        </p:nvPicPr>
        <p:blipFill>
          <a:blip r:embed="rId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1" name="Picture 351"/>
          <p:cNvPicPr>
            <a:picLocks noChangeAspect="0" noChangeArrowheads="1"/>
          </p:cNvPicPr>
          <p:nvPr/>
        </p:nvPicPr>
        <p:blipFill>
          <a:blip r:embed="rId3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2" name="Picture 352"/>
          <p:cNvPicPr>
            <a:picLocks noChangeAspect="0" noChangeArrowheads="1"/>
          </p:cNvPicPr>
          <p:nvPr/>
        </p:nvPicPr>
        <p:blipFill>
          <a:blip r:embed="rId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3" name="Picture 353"/>
          <p:cNvPicPr>
            <a:picLocks noChangeAspect="0" noChangeArrowheads="1"/>
          </p:cNvPicPr>
          <p:nvPr/>
        </p:nvPicPr>
        <p:blipFill>
          <a:blip r:embed="rId3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4" name="Picture 354"/>
          <p:cNvPicPr>
            <a:picLocks noChangeAspect="0" noChangeArrowheads="1"/>
          </p:cNvPicPr>
          <p:nvPr/>
        </p:nvPicPr>
        <p:blipFill>
          <a:blip r:embed="rId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5" name="Picture 355"/>
          <p:cNvPicPr>
            <a:picLocks noChangeAspect="0" noChangeArrowheads="1"/>
          </p:cNvPicPr>
          <p:nvPr/>
        </p:nvPicPr>
        <p:blipFill>
          <a:blip r:embed="rId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6" name="Picture 356"/>
          <p:cNvPicPr>
            <a:picLocks noChangeAspect="0" noChangeArrowheads="1"/>
          </p:cNvPicPr>
          <p:nvPr/>
        </p:nvPicPr>
        <p:blipFill>
          <a:blip r:embed="rId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8712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57" name="Picture 357"/>
          <p:cNvPicPr>
            <a:picLocks noChangeAspect="0" noChangeArrowheads="1"/>
          </p:cNvPicPr>
          <p:nvPr/>
        </p:nvPicPr>
        <p:blipFill>
          <a:blip r:embed="rId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871220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358" name="Picture 358"/>
          <p:cNvPicPr>
            <a:picLocks noChangeAspect="0" noChangeArrowheads="1"/>
          </p:cNvPicPr>
          <p:nvPr/>
        </p:nvPicPr>
        <p:blipFill>
          <a:blip r:embed="rId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919989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359" name="Picture 359"/>
          <p:cNvPicPr>
            <a:picLocks noChangeAspect="0" noChangeArrowheads="1"/>
          </p:cNvPicPr>
          <p:nvPr/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0" name="Picture 360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1" name="Picture 361"/>
          <p:cNvPicPr>
            <a:picLocks noChangeAspect="0" noChangeArrowheads="1"/>
          </p:cNvPicPr>
          <p:nvPr/>
        </p:nvPicPr>
        <p:blipFill>
          <a:blip r:embed="rId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2" name="Picture 362"/>
          <p:cNvPicPr>
            <a:picLocks noChangeAspect="0" noChangeArrowheads="1"/>
          </p:cNvPicPr>
          <p:nvPr/>
        </p:nvPicPr>
        <p:blipFill>
          <a:blip r:embed="rId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3" name="Picture 363"/>
          <p:cNvPicPr>
            <a:picLocks noChangeAspect="0" noChangeArrowheads="1"/>
          </p:cNvPicPr>
          <p:nvPr/>
        </p:nvPicPr>
        <p:blipFill>
          <a:blip r:embed="rId3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4" name="Picture 364"/>
          <p:cNvPicPr>
            <a:picLocks noChangeAspect="0" noChangeArrowheads="1"/>
          </p:cNvPicPr>
          <p:nvPr/>
        </p:nvPicPr>
        <p:blipFill>
          <a:blip r:embed="rId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5" name="Picture 365"/>
          <p:cNvPicPr>
            <a:picLocks noChangeAspect="0" noChangeArrowheads="1"/>
          </p:cNvPicPr>
          <p:nvPr/>
        </p:nvPicPr>
        <p:blipFill>
          <a:blip r:embed="rId3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6" name="Picture 366"/>
          <p:cNvPicPr>
            <a:picLocks noChangeAspect="0" noChangeArrowheads="1"/>
          </p:cNvPicPr>
          <p:nvPr/>
        </p:nvPicPr>
        <p:blipFill>
          <a:blip r:embed="rId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7" name="Picture 367"/>
          <p:cNvPicPr>
            <a:picLocks noChangeAspect="0" noChangeArrowheads="1"/>
          </p:cNvPicPr>
          <p:nvPr/>
        </p:nvPicPr>
        <p:blipFill>
          <a:blip r:embed="rId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8" name="Picture 368"/>
          <p:cNvPicPr>
            <a:picLocks noChangeAspect="0" noChangeArrowheads="1"/>
          </p:cNvPicPr>
          <p:nvPr/>
        </p:nvPicPr>
        <p:blipFill>
          <a:blip r:embed="rId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69" name="Picture 369"/>
          <p:cNvPicPr>
            <a:picLocks noChangeAspect="0" noChangeArrowheads="1"/>
          </p:cNvPicPr>
          <p:nvPr/>
        </p:nvPicPr>
        <p:blipFill>
          <a:blip r:embed="rId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0" name="Picture 370"/>
          <p:cNvPicPr>
            <a:picLocks noChangeAspect="0" noChangeArrowheads="1"/>
          </p:cNvPicPr>
          <p:nvPr/>
        </p:nvPicPr>
        <p:blipFill>
          <a:blip r:embed="rId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1" name="Picture 371"/>
          <p:cNvPicPr>
            <a:picLocks noChangeAspect="0" noChangeArrowheads="1"/>
          </p:cNvPicPr>
          <p:nvPr/>
        </p:nvPicPr>
        <p:blipFill>
          <a:blip r:embed="rId3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919989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372" name="Picture 372"/>
          <p:cNvPicPr>
            <a:picLocks noChangeAspect="0" noChangeArrowheads="1"/>
          </p:cNvPicPr>
          <p:nvPr/>
        </p:nvPicPr>
        <p:blipFill>
          <a:blip r:embed="rId3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3" name="Picture 373"/>
          <p:cNvPicPr>
            <a:picLocks noChangeAspect="0" noChangeArrowheads="1"/>
          </p:cNvPicPr>
          <p:nvPr/>
        </p:nvPicPr>
        <p:blipFill>
          <a:blip r:embed="rId3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4" name="Picture 374"/>
          <p:cNvPicPr>
            <a:picLocks noChangeAspect="0" noChangeArrowheads="1"/>
          </p:cNvPicPr>
          <p:nvPr/>
        </p:nvPicPr>
        <p:blipFill>
          <a:blip r:embed="rId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5" name="Picture 375"/>
          <p:cNvPicPr>
            <a:picLocks noChangeAspect="0" noChangeArrowheads="1"/>
          </p:cNvPicPr>
          <p:nvPr/>
        </p:nvPicPr>
        <p:blipFill>
          <a:blip r:embed="rId3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6" name="Picture 376"/>
          <p:cNvPicPr>
            <a:picLocks noChangeAspect="0" noChangeArrowheads="1"/>
          </p:cNvPicPr>
          <p:nvPr/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7" name="Picture 377"/>
          <p:cNvPicPr>
            <a:picLocks noChangeAspect="0" noChangeArrowheads="1"/>
          </p:cNvPicPr>
          <p:nvPr/>
        </p:nvPicPr>
        <p:blipFill>
          <a:blip r:embed="rId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8" name="Picture 378"/>
          <p:cNvPicPr>
            <a:picLocks noChangeAspect="0" noChangeArrowheads="1"/>
          </p:cNvPicPr>
          <p:nvPr/>
        </p:nvPicPr>
        <p:blipFill>
          <a:blip r:embed="rId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79" name="Picture 379"/>
          <p:cNvPicPr>
            <a:picLocks noChangeAspect="0" noChangeArrowheads="1"/>
          </p:cNvPicPr>
          <p:nvPr/>
        </p:nvPicPr>
        <p:blipFill>
          <a:blip r:embed="rId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0" name="Picture 380"/>
          <p:cNvPicPr>
            <a:picLocks noChangeAspect="0" noChangeArrowheads="1"/>
          </p:cNvPicPr>
          <p:nvPr/>
        </p:nvPicPr>
        <p:blipFill>
          <a:blip r:embed="rId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1" name="Picture 381"/>
          <p:cNvPicPr>
            <a:picLocks noChangeAspect="0" noChangeArrowheads="1"/>
          </p:cNvPicPr>
          <p:nvPr/>
        </p:nvPicPr>
        <p:blipFill>
          <a:blip r:embed="rId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2" name="Picture 382"/>
          <p:cNvPicPr>
            <a:picLocks noChangeAspect="0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3" name="Picture 383"/>
          <p:cNvPicPr>
            <a:picLocks noChangeAspect="0" noChangeArrowheads="1"/>
          </p:cNvPicPr>
          <p:nvPr/>
        </p:nvPicPr>
        <p:blipFill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4" name="Picture 384"/>
          <p:cNvPicPr>
            <a:picLocks noChangeAspect="0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5" name="Picture 385"/>
          <p:cNvPicPr>
            <a:picLocks noChangeAspect="0" noChangeArrowheads="1"/>
          </p:cNvPicPr>
          <p:nvPr/>
        </p:nvPicPr>
        <p:blipFill>
          <a:blip r:embed="rId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6" name="Picture 386"/>
          <p:cNvPicPr>
            <a:picLocks noChangeAspect="0" noChangeArrowheads="1"/>
          </p:cNvPicPr>
          <p:nvPr/>
        </p:nvPicPr>
        <p:blipFill>
          <a:blip r:embed="rId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7" name="Picture 387"/>
          <p:cNvPicPr>
            <a:picLocks noChangeAspect="0" noChangeArrowheads="1"/>
          </p:cNvPicPr>
          <p:nvPr/>
        </p:nvPicPr>
        <p:blipFill>
          <a:blip r:embed="rId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8" name="Picture 388"/>
          <p:cNvPicPr>
            <a:picLocks noChangeAspect="0" noChangeArrowheads="1"/>
          </p:cNvPicPr>
          <p:nvPr/>
        </p:nvPicPr>
        <p:blipFill>
          <a:blip r:embed="rId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89" name="Picture 389"/>
          <p:cNvPicPr>
            <a:picLocks noChangeAspect="0" noChangeArrowheads="1"/>
          </p:cNvPicPr>
          <p:nvPr/>
        </p:nvPicPr>
        <p:blipFill>
          <a:blip r:embed="rId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0" name="Picture 390"/>
          <p:cNvPicPr>
            <a:picLocks noChangeAspect="0" noChangeArrowheads="1"/>
          </p:cNvPicPr>
          <p:nvPr/>
        </p:nvPicPr>
        <p:blipFill>
          <a:blip r:embed="rId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1" name="Picture 391"/>
          <p:cNvPicPr>
            <a:picLocks noChangeAspect="0" noChangeArrowheads="1"/>
          </p:cNvPicPr>
          <p:nvPr/>
        </p:nvPicPr>
        <p:blipFill>
          <a:blip r:embed="rId3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2" name="Picture 392"/>
          <p:cNvPicPr>
            <a:picLocks noChangeAspect="0" noChangeArrowheads="1"/>
          </p:cNvPicPr>
          <p:nvPr/>
        </p:nvPicPr>
        <p:blipFill>
          <a:blip r:embed="rId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3" name="Picture 393"/>
          <p:cNvPicPr>
            <a:picLocks noChangeAspect="0" noChangeArrowheads="1"/>
          </p:cNvPicPr>
          <p:nvPr/>
        </p:nvPicPr>
        <p:blipFill>
          <a:blip r:embed="rId3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4" name="Picture 394"/>
          <p:cNvPicPr>
            <a:picLocks noChangeAspect="0" noChangeArrowheads="1"/>
          </p:cNvPicPr>
          <p:nvPr/>
        </p:nvPicPr>
        <p:blipFill>
          <a:blip r:embed="rId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5" name="Picture 395"/>
          <p:cNvPicPr>
            <a:picLocks noChangeAspect="0" noChangeArrowheads="1"/>
          </p:cNvPicPr>
          <p:nvPr/>
        </p:nvPicPr>
        <p:blipFill>
          <a:blip r:embed="rId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6" name="Picture 396"/>
          <p:cNvPicPr>
            <a:picLocks noChangeAspect="0" noChangeArrowheads="1"/>
          </p:cNvPicPr>
          <p:nvPr/>
        </p:nvPicPr>
        <p:blipFill>
          <a:blip r:embed="rId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7" name="Picture 397"/>
          <p:cNvPicPr>
            <a:picLocks noChangeAspect="0" noChangeArrowheads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8" name="Picture 398"/>
          <p:cNvPicPr>
            <a:picLocks noChangeAspect="0" noChangeArrowheads="1"/>
          </p:cNvPicPr>
          <p:nvPr/>
        </p:nvPicPr>
        <p:blipFill>
          <a:blip r:embed="rId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399" name="Picture 399"/>
          <p:cNvPicPr>
            <a:picLocks noChangeAspect="0" noChangeArrowheads="1"/>
          </p:cNvPicPr>
          <p:nvPr/>
        </p:nvPicPr>
        <p:blipFill>
          <a:blip r:embed="rId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0" name="Picture 400"/>
          <p:cNvPicPr>
            <a:picLocks noChangeAspect="0" noChangeArrowheads="1"/>
          </p:cNvPicPr>
          <p:nvPr/>
        </p:nvPicPr>
        <p:blipFill>
          <a:blip r:embed="rId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1" name="Picture 401"/>
          <p:cNvPicPr>
            <a:picLocks noChangeAspect="0" noChangeArrowheads="1"/>
          </p:cNvPicPr>
          <p:nvPr/>
        </p:nvPicPr>
        <p:blipFill>
          <a:blip r:embed="rId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2" name="Picture 402"/>
          <p:cNvPicPr>
            <a:picLocks noChangeAspect="0" noChangeArrowheads="1"/>
          </p:cNvPicPr>
          <p:nvPr/>
        </p:nvPicPr>
        <p:blipFill>
          <a:blip r:embed="rId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3" name="Picture 403"/>
          <p:cNvPicPr>
            <a:picLocks noChangeAspect="0" noChangeArrowheads="1"/>
          </p:cNvPicPr>
          <p:nvPr/>
        </p:nvPicPr>
        <p:blipFill>
          <a:blip r:embed="rId4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4" name="Picture 404"/>
          <p:cNvPicPr>
            <a:picLocks noChangeAspect="0" noChangeArrowheads="1"/>
          </p:cNvPicPr>
          <p:nvPr/>
        </p:nvPicPr>
        <p:blipFill>
          <a:blip r:embed="rId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9199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5" name="Picture 405"/>
          <p:cNvPicPr>
            <a:picLocks noChangeAspect="0" noChangeArrowheads="1"/>
          </p:cNvPicPr>
          <p:nvPr/>
        </p:nvPicPr>
        <p:blipFill>
          <a:blip r:embed="rId4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919989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406" name="Picture 406"/>
          <p:cNvPicPr>
            <a:picLocks noChangeAspect="0" noChangeArrowheads="1"/>
          </p:cNvPicPr>
          <p:nvPr/>
        </p:nvPicPr>
        <p:blipFill>
          <a:blip r:embed="rId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968757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407" name="Picture 407"/>
          <p:cNvPicPr>
            <a:picLocks noChangeAspect="0" noChangeArrowheads="1"/>
          </p:cNvPicPr>
          <p:nvPr/>
        </p:nvPicPr>
        <p:blipFill>
          <a:blip r:embed="rId4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8" name="Picture 408"/>
          <p:cNvPicPr>
            <a:picLocks noChangeAspect="0" noChangeArrowheads="1"/>
          </p:cNvPicPr>
          <p:nvPr/>
        </p:nvPicPr>
        <p:blipFill>
          <a:blip r:embed="rId4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09" name="Picture 409"/>
          <p:cNvPicPr>
            <a:picLocks noChangeAspect="0" noChangeArrowheads="1"/>
          </p:cNvPicPr>
          <p:nvPr/>
        </p:nvPicPr>
        <p:blipFill>
          <a:blip r:embed="rId4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0" name="Picture 410"/>
          <p:cNvPicPr>
            <a:picLocks noChangeAspect="0" noChangeArrowheads="1"/>
          </p:cNvPicPr>
          <p:nvPr/>
        </p:nvPicPr>
        <p:blipFill>
          <a:blip r:embed="rId4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1" name="Picture 411"/>
          <p:cNvPicPr>
            <a:picLocks noChangeAspect="0" noChangeArrowheads="1"/>
          </p:cNvPicPr>
          <p:nvPr/>
        </p:nvPicPr>
        <p:blipFill>
          <a:blip r:embed="rId4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2" name="Picture 412"/>
          <p:cNvPicPr>
            <a:picLocks noChangeAspect="0" noChangeArrowheads="1"/>
          </p:cNvPicPr>
          <p:nvPr/>
        </p:nvPicPr>
        <p:blipFill>
          <a:blip r:embed="rId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3" name="Picture 413"/>
          <p:cNvPicPr>
            <a:picLocks noChangeAspect="0" noChangeArrowheads="1"/>
          </p:cNvPicPr>
          <p:nvPr/>
        </p:nvPicPr>
        <p:blipFill>
          <a:blip r:embed="rId4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4" name="Picture 414"/>
          <p:cNvPicPr>
            <a:picLocks noChangeAspect="0" noChangeArrowheads="1"/>
          </p:cNvPicPr>
          <p:nvPr/>
        </p:nvPicPr>
        <p:blipFill>
          <a:blip r:embed="rId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5" name="Picture 415"/>
          <p:cNvPicPr>
            <a:picLocks noChangeAspect="0" noChangeArrowheads="1"/>
          </p:cNvPicPr>
          <p:nvPr/>
        </p:nvPicPr>
        <p:blipFill>
          <a:blip r:embed="rId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6" name="Picture 416"/>
          <p:cNvPicPr>
            <a:picLocks noChangeAspect="0" noChangeArrowheads="1"/>
          </p:cNvPicPr>
          <p:nvPr/>
        </p:nvPicPr>
        <p:blipFill>
          <a:blip r:embed="rId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7" name="Picture 417"/>
          <p:cNvPicPr>
            <a:picLocks noChangeAspect="0" noChangeArrowheads="1"/>
          </p:cNvPicPr>
          <p:nvPr/>
        </p:nvPicPr>
        <p:blipFill>
          <a:blip r:embed="rId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8" name="Picture 418"/>
          <p:cNvPicPr>
            <a:picLocks noChangeAspect="0" noChangeArrowheads="1"/>
          </p:cNvPicPr>
          <p:nvPr/>
        </p:nvPicPr>
        <p:blipFill>
          <a:blip r:embed="rId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19" name="Picture 419"/>
          <p:cNvPicPr>
            <a:picLocks noChangeAspect="0" noChangeArrowheads="1"/>
          </p:cNvPicPr>
          <p:nvPr/>
        </p:nvPicPr>
        <p:blipFill>
          <a:blip r:embed="rId4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968757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420" name="Picture 420"/>
          <p:cNvPicPr>
            <a:picLocks noChangeAspect="0" noChangeArrowheads="1"/>
          </p:cNvPicPr>
          <p:nvPr/>
        </p:nvPicPr>
        <p:blipFill>
          <a:blip r:embed="rId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1" name="Picture 421"/>
          <p:cNvPicPr>
            <a:picLocks noChangeAspect="0" noChangeArrowheads="1"/>
          </p:cNvPicPr>
          <p:nvPr/>
        </p:nvPicPr>
        <p:blipFill>
          <a:blip r:embed="rId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3" name="Picture 423"/>
          <p:cNvPicPr>
            <a:picLocks noChangeAspect="0" noChangeArrowheads="1"/>
          </p:cNvPicPr>
          <p:nvPr/>
        </p:nvPicPr>
        <p:blipFill>
          <a:blip r:embed="rId4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4" name="Picture 424"/>
          <p:cNvPicPr>
            <a:picLocks noChangeAspect="0" noChangeArrowheads="1"/>
          </p:cNvPicPr>
          <p:nvPr/>
        </p:nvPicPr>
        <p:blipFill>
          <a:blip r:embed="rId4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5" name="Picture 425"/>
          <p:cNvPicPr>
            <a:picLocks noChangeAspect="0" noChangeArrowheads="1"/>
          </p:cNvPicPr>
          <p:nvPr/>
        </p:nvPicPr>
        <p:blipFill>
          <a:blip r:embed="rId4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6" name="Picture 426"/>
          <p:cNvPicPr>
            <a:picLocks noChangeAspect="0" noChangeArrowheads="1"/>
          </p:cNvPicPr>
          <p:nvPr/>
        </p:nvPicPr>
        <p:blipFill>
          <a:blip r:embed="rId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7" name="Picture 427"/>
          <p:cNvPicPr>
            <a:picLocks noChangeAspect="0" noChangeArrowheads="1"/>
          </p:cNvPicPr>
          <p:nvPr/>
        </p:nvPicPr>
        <p:blipFill>
          <a:blip r:embed="rId4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8" name="Picture 428"/>
          <p:cNvPicPr>
            <a:picLocks noChangeAspect="0" noChangeArrowheads="1"/>
          </p:cNvPicPr>
          <p:nvPr/>
        </p:nvPicPr>
        <p:blipFill>
          <a:blip r:embed="rId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29" name="Picture 429"/>
          <p:cNvPicPr>
            <a:picLocks noChangeAspect="0" noChangeArrowheads="1"/>
          </p:cNvPicPr>
          <p:nvPr/>
        </p:nvPicPr>
        <p:blipFill>
          <a:blip r:embed="rId4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0" name="Picture 430"/>
          <p:cNvPicPr>
            <a:picLocks noChangeAspect="0" noChangeArrowheads="1"/>
          </p:cNvPicPr>
          <p:nvPr/>
        </p:nvPicPr>
        <p:blipFill>
          <a:blip r:embed="rId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1" name="Picture 431"/>
          <p:cNvPicPr>
            <a:picLocks noChangeAspect="0" noChangeArrowheads="1"/>
          </p:cNvPicPr>
          <p:nvPr/>
        </p:nvPicPr>
        <p:blipFill>
          <a:blip r:embed="rId4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2" name="Picture 432"/>
          <p:cNvPicPr>
            <a:picLocks noChangeAspect="0" noChangeArrowheads="1"/>
          </p:cNvPicPr>
          <p:nvPr/>
        </p:nvPicPr>
        <p:blipFill>
          <a:blip r:embed="rId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3" name="Picture 433"/>
          <p:cNvPicPr>
            <a:picLocks noChangeAspect="0" noChangeArrowheads="1"/>
          </p:cNvPicPr>
          <p:nvPr/>
        </p:nvPicPr>
        <p:blipFill>
          <a:blip r:embed="rId4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4" name="Picture 434"/>
          <p:cNvPicPr>
            <a:picLocks noChangeAspect="0" noChangeArrowheads="1"/>
          </p:cNvPicPr>
          <p:nvPr/>
        </p:nvPicPr>
        <p:blipFill>
          <a:blip r:embed="rId4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5" name="Picture 435"/>
          <p:cNvPicPr>
            <a:picLocks noChangeAspect="0" noChangeArrowheads="1"/>
          </p:cNvPicPr>
          <p:nvPr/>
        </p:nvPicPr>
        <p:blipFill>
          <a:blip r:embed="rId4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6" name="Picture 436"/>
          <p:cNvPicPr>
            <a:picLocks noChangeAspect="0" noChangeArrowheads="1"/>
          </p:cNvPicPr>
          <p:nvPr/>
        </p:nvPicPr>
        <p:blipFill>
          <a:blip r:embed="rId4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7" name="Picture 437"/>
          <p:cNvPicPr>
            <a:picLocks noChangeAspect="0" noChangeArrowheads="1"/>
          </p:cNvPicPr>
          <p:nvPr/>
        </p:nvPicPr>
        <p:blipFill>
          <a:blip r:embed="rId4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8" name="Picture 438"/>
          <p:cNvPicPr>
            <a:picLocks noChangeAspect="0" noChangeArrowheads="1"/>
          </p:cNvPicPr>
          <p:nvPr/>
        </p:nvPicPr>
        <p:blipFill>
          <a:blip r:embed="rId4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39" name="Picture 439"/>
          <p:cNvPicPr>
            <a:picLocks noChangeAspect="0" noChangeArrowheads="1"/>
          </p:cNvPicPr>
          <p:nvPr/>
        </p:nvPicPr>
        <p:blipFill>
          <a:blip r:embed="rId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0" name="Picture 440"/>
          <p:cNvPicPr>
            <a:picLocks noChangeAspect="0" noChangeArrowheads="1"/>
          </p:cNvPicPr>
          <p:nvPr/>
        </p:nvPicPr>
        <p:blipFill>
          <a:blip r:embed="rId4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1" name="Picture 441"/>
          <p:cNvPicPr>
            <a:picLocks noChangeAspect="0" noChangeArrowheads="1"/>
          </p:cNvPicPr>
          <p:nvPr/>
        </p:nvPicPr>
        <p:blipFill>
          <a:blip r:embed="rId4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2" name="Picture 442"/>
          <p:cNvPicPr>
            <a:picLocks noChangeAspect="0" noChangeArrowheads="1"/>
          </p:cNvPicPr>
          <p:nvPr/>
        </p:nvPicPr>
        <p:blipFill>
          <a:blip r:embed="rId4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3" name="Picture 443"/>
          <p:cNvPicPr>
            <a:picLocks noChangeAspect="0" noChangeArrowheads="1"/>
          </p:cNvPicPr>
          <p:nvPr/>
        </p:nvPicPr>
        <p:blipFill>
          <a:blip r:embed="rId4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4" name="Picture 444"/>
          <p:cNvPicPr>
            <a:picLocks noChangeAspect="0" noChangeArrowheads="1"/>
          </p:cNvPicPr>
          <p:nvPr/>
        </p:nvPicPr>
        <p:blipFill>
          <a:blip r:embed="rId4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5" name="Picture 445"/>
          <p:cNvPicPr>
            <a:picLocks noChangeAspect="0" noChangeArrowheads="1"/>
          </p:cNvPicPr>
          <p:nvPr/>
        </p:nvPicPr>
        <p:blipFill>
          <a:blip r:embed="rId4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6" name="Picture 446"/>
          <p:cNvPicPr>
            <a:picLocks noChangeAspect="0" noChangeArrowheads="1"/>
          </p:cNvPicPr>
          <p:nvPr/>
        </p:nvPicPr>
        <p:blipFill>
          <a:blip r:embed="rId4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7" name="Picture 447"/>
          <p:cNvPicPr>
            <a:picLocks noChangeAspect="0" noChangeArrowheads="1"/>
          </p:cNvPicPr>
          <p:nvPr/>
        </p:nvPicPr>
        <p:blipFill>
          <a:blip r:embed="rId4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8" name="Picture 448"/>
          <p:cNvPicPr>
            <a:picLocks noChangeAspect="0" noChangeArrowheads="1"/>
          </p:cNvPicPr>
          <p:nvPr/>
        </p:nvPicPr>
        <p:blipFill>
          <a:blip r:embed="rId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49" name="Picture 449"/>
          <p:cNvPicPr>
            <a:picLocks noChangeAspect="0" noChangeArrowheads="1"/>
          </p:cNvPicPr>
          <p:nvPr/>
        </p:nvPicPr>
        <p:blipFill>
          <a:blip r:embed="rId4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0" name="Picture 450"/>
          <p:cNvPicPr>
            <a:picLocks noChangeAspect="0" noChangeArrowheads="1"/>
          </p:cNvPicPr>
          <p:nvPr/>
        </p:nvPicPr>
        <p:blipFill>
          <a:blip r:embed="rId4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1" name="Picture 451"/>
          <p:cNvPicPr>
            <a:picLocks noChangeAspect="0" noChangeArrowheads="1"/>
          </p:cNvPicPr>
          <p:nvPr/>
        </p:nvPicPr>
        <p:blipFill>
          <a:blip r:embed="rId4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2" name="Picture 452"/>
          <p:cNvPicPr>
            <a:picLocks noChangeAspect="0" noChangeArrowheads="1"/>
          </p:cNvPicPr>
          <p:nvPr/>
        </p:nvPicPr>
        <p:blipFill>
          <a:blip r:embed="rId4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9687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3" name="Picture 453"/>
          <p:cNvPicPr>
            <a:picLocks noChangeAspect="0" noChangeArrowheads="1"/>
          </p:cNvPicPr>
          <p:nvPr/>
        </p:nvPicPr>
        <p:blipFill>
          <a:blip r:embed="rId4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968757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454" name="Picture 454"/>
          <p:cNvPicPr>
            <a:picLocks noChangeAspect="0" noChangeArrowheads="1"/>
          </p:cNvPicPr>
          <p:nvPr/>
        </p:nvPicPr>
        <p:blipFill>
          <a:blip r:embed="rId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017524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455" name="Picture 455"/>
          <p:cNvPicPr>
            <a:picLocks noChangeAspect="0" noChangeArrowheads="1"/>
          </p:cNvPicPr>
          <p:nvPr/>
        </p:nvPicPr>
        <p:blipFill>
          <a:blip r:embed="rId4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6" name="Picture 456"/>
          <p:cNvPicPr>
            <a:picLocks noChangeAspect="0" noChangeArrowheads="1"/>
          </p:cNvPicPr>
          <p:nvPr/>
        </p:nvPicPr>
        <p:blipFill>
          <a:blip r:embed="rId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7" name="Picture 457"/>
          <p:cNvPicPr>
            <a:picLocks noChangeAspect="0" noChangeArrowheads="1"/>
          </p:cNvPicPr>
          <p:nvPr/>
        </p:nvPicPr>
        <p:blipFill>
          <a:blip r:embed="rId4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8" name="Picture 458"/>
          <p:cNvPicPr>
            <a:picLocks noChangeAspect="0" noChangeArrowheads="1"/>
          </p:cNvPicPr>
          <p:nvPr/>
        </p:nvPicPr>
        <p:blipFill>
          <a:blip r:embed="rId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59" name="Picture 459"/>
          <p:cNvPicPr>
            <a:picLocks noChangeAspect="0" noChangeArrowheads="1"/>
          </p:cNvPicPr>
          <p:nvPr/>
        </p:nvPicPr>
        <p:blipFill>
          <a:blip r:embed="rId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0" name="Picture 460"/>
          <p:cNvPicPr>
            <a:picLocks noChangeAspect="0" noChangeArrowheads="1"/>
          </p:cNvPicPr>
          <p:nvPr/>
        </p:nvPicPr>
        <p:blipFill>
          <a:blip r:embed="rId4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1" name="Picture 461"/>
          <p:cNvPicPr>
            <a:picLocks noChangeAspect="0" noChangeArrowheads="1"/>
          </p:cNvPicPr>
          <p:nvPr/>
        </p:nvPicPr>
        <p:blipFill>
          <a:blip r:embed="rId4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2" name="Picture 462"/>
          <p:cNvPicPr>
            <a:picLocks noChangeAspect="0" noChangeArrowheads="1"/>
          </p:cNvPicPr>
          <p:nvPr/>
        </p:nvPicPr>
        <p:blipFill>
          <a:blip r:embed="rId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3" name="Picture 463"/>
          <p:cNvPicPr>
            <a:picLocks noChangeAspect="0" noChangeArrowheads="1"/>
          </p:cNvPicPr>
          <p:nvPr/>
        </p:nvPicPr>
        <p:blipFill>
          <a:blip r:embed="rId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4" name="Picture 464"/>
          <p:cNvPicPr>
            <a:picLocks noChangeAspect="0" noChangeArrowheads="1"/>
          </p:cNvPicPr>
          <p:nvPr/>
        </p:nvPicPr>
        <p:blipFill>
          <a:blip r:embed="rId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5" name="Picture 465"/>
          <p:cNvPicPr>
            <a:picLocks noChangeAspect="0" noChangeArrowheads="1"/>
          </p:cNvPicPr>
          <p:nvPr/>
        </p:nvPicPr>
        <p:blipFill>
          <a:blip r:embed="rId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6" name="Picture 466"/>
          <p:cNvPicPr>
            <a:picLocks noChangeAspect="0" noChangeArrowheads="1"/>
          </p:cNvPicPr>
          <p:nvPr/>
        </p:nvPicPr>
        <p:blipFill>
          <a:blip r:embed="rId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7" name="Picture 467"/>
          <p:cNvPicPr>
            <a:picLocks noChangeAspect="0" noChangeArrowheads="1"/>
          </p:cNvPicPr>
          <p:nvPr/>
        </p:nvPicPr>
        <p:blipFill>
          <a:blip r:embed="rId4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017524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468" name="Picture 468"/>
          <p:cNvPicPr>
            <a:picLocks noChangeAspect="0" noChangeArrowheads="1"/>
          </p:cNvPicPr>
          <p:nvPr/>
        </p:nvPicPr>
        <p:blipFill>
          <a:blip r:embed="rId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69" name="Picture 469"/>
          <p:cNvPicPr>
            <a:picLocks noChangeAspect="0" noChangeArrowheads="1"/>
          </p:cNvPicPr>
          <p:nvPr/>
        </p:nvPicPr>
        <p:blipFill>
          <a:blip r:embed="rId4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0" name="Picture 470"/>
          <p:cNvPicPr>
            <a:picLocks noChangeAspect="0" noChangeArrowheads="1"/>
          </p:cNvPicPr>
          <p:nvPr/>
        </p:nvPicPr>
        <p:blipFill>
          <a:blip r:embed="rId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1" name="Picture 471"/>
          <p:cNvPicPr>
            <a:picLocks noChangeAspect="0" noChangeArrowheads="1"/>
          </p:cNvPicPr>
          <p:nvPr/>
        </p:nvPicPr>
        <p:blipFill>
          <a:blip r:embed="rId4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2" name="Picture 472"/>
          <p:cNvPicPr>
            <a:picLocks noChangeAspect="0" noChangeArrowheads="1"/>
          </p:cNvPicPr>
          <p:nvPr/>
        </p:nvPicPr>
        <p:blipFill>
          <a:blip r:embed="rId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3" name="Picture 473"/>
          <p:cNvPicPr>
            <a:picLocks noChangeAspect="0" noChangeArrowheads="1"/>
          </p:cNvPicPr>
          <p:nvPr/>
        </p:nvPicPr>
        <p:blipFill>
          <a:blip r:embed="rId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4" name="Picture 474"/>
          <p:cNvPicPr>
            <a:picLocks noChangeAspect="0" noChangeArrowheads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5" name="Picture 475"/>
          <p:cNvPicPr>
            <a:picLocks noChangeAspect="0" noChangeArrowheads="1"/>
          </p:cNvPicPr>
          <p:nvPr/>
        </p:nvPicPr>
        <p:blipFill>
          <a:blip r:embed="rId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7" name="Picture 477"/>
          <p:cNvPicPr>
            <a:picLocks noChangeAspect="0" noChangeArrowheads="1"/>
          </p:cNvPicPr>
          <p:nvPr/>
        </p:nvPicPr>
        <p:blipFill>
          <a:blip r:embed="rId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8" name="Picture 478"/>
          <p:cNvPicPr>
            <a:picLocks noChangeAspect="0" noChangeArrowheads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79" name="Picture 479"/>
          <p:cNvPicPr>
            <a:picLocks noChangeAspect="0" noChangeArrowheads="1"/>
          </p:cNvPicPr>
          <p:nvPr/>
        </p:nvPicPr>
        <p:blipFill>
          <a:blip r:embed="rId4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0" name="Picture 480"/>
          <p:cNvPicPr>
            <a:picLocks noChangeAspect="0" noChangeArrowheads="1"/>
          </p:cNvPicPr>
          <p:nvPr/>
        </p:nvPicPr>
        <p:blipFill>
          <a:blip r:embed="rId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1" name="Picture 481"/>
          <p:cNvPicPr>
            <a:picLocks noChangeAspect="0" noChangeArrowheads="1"/>
          </p:cNvPicPr>
          <p:nvPr/>
        </p:nvPicPr>
        <p:blipFill>
          <a:blip r:embed="rId4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2" name="Picture 482"/>
          <p:cNvPicPr>
            <a:picLocks noChangeAspect="0" noChangeArrowheads="1"/>
          </p:cNvPicPr>
          <p:nvPr/>
        </p:nvPicPr>
        <p:blipFill>
          <a:blip r:embed="rId4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3" name="Picture 483"/>
          <p:cNvPicPr>
            <a:picLocks noChangeAspect="0" noChangeArrowheads="1"/>
          </p:cNvPicPr>
          <p:nvPr/>
        </p:nvPicPr>
        <p:blipFill>
          <a:blip r:embed="rId4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4" name="Picture 484"/>
          <p:cNvPicPr>
            <a:picLocks noChangeAspect="0" noChangeArrowheads="1"/>
          </p:cNvPicPr>
          <p:nvPr/>
        </p:nvPicPr>
        <p:blipFill>
          <a:blip r:embed="rId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5" name="Picture 485"/>
          <p:cNvPicPr>
            <a:picLocks noChangeAspect="0" noChangeArrowheads="1"/>
          </p:cNvPicPr>
          <p:nvPr/>
        </p:nvPicPr>
        <p:blipFill>
          <a:blip r:embed="rId4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6" name="Picture 486"/>
          <p:cNvPicPr>
            <a:picLocks noChangeAspect="0" noChangeArrowheads="1"/>
          </p:cNvPicPr>
          <p:nvPr/>
        </p:nvPicPr>
        <p:blipFill>
          <a:blip r:embed="rId4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7" name="Picture 487"/>
          <p:cNvPicPr>
            <a:picLocks noChangeAspect="0" noChangeArrowheads="1"/>
          </p:cNvPicPr>
          <p:nvPr/>
        </p:nvPicPr>
        <p:blipFill>
          <a:blip r:embed="rId4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8" name="Picture 488"/>
          <p:cNvPicPr>
            <a:picLocks noChangeAspect="0" noChangeArrowheads="1"/>
          </p:cNvPicPr>
          <p:nvPr/>
        </p:nvPicPr>
        <p:blipFill>
          <a:blip r:embed="rId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89" name="Picture 489"/>
          <p:cNvPicPr>
            <a:picLocks noChangeAspect="0" noChangeArrowheads="1"/>
          </p:cNvPicPr>
          <p:nvPr/>
        </p:nvPicPr>
        <p:blipFill>
          <a:blip r:embed="rId4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0" name="Picture 490"/>
          <p:cNvPicPr>
            <a:picLocks noChangeAspect="0" noChangeArrowheads="1"/>
          </p:cNvPicPr>
          <p:nvPr/>
        </p:nvPicPr>
        <p:blipFill>
          <a:blip r:embed="rId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1" name="Picture 491"/>
          <p:cNvPicPr>
            <a:picLocks noChangeAspect="0" noChangeArrowheads="1"/>
          </p:cNvPicPr>
          <p:nvPr/>
        </p:nvPicPr>
        <p:blipFill>
          <a:blip r:embed="rId4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2" name="Picture 492"/>
          <p:cNvPicPr>
            <a:picLocks noChangeAspect="0" noChangeArrowheads="1"/>
          </p:cNvPicPr>
          <p:nvPr/>
        </p:nvPicPr>
        <p:blipFill>
          <a:blip r:embed="rId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3" name="Picture 493"/>
          <p:cNvPicPr>
            <a:picLocks noChangeAspect="0" noChangeArrowheads="1"/>
          </p:cNvPicPr>
          <p:nvPr/>
        </p:nvPicPr>
        <p:blipFill>
          <a:blip r:embed="rId4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4" name="Picture 494"/>
          <p:cNvPicPr>
            <a:picLocks noChangeAspect="0" noChangeArrowheads="1"/>
          </p:cNvPicPr>
          <p:nvPr/>
        </p:nvPicPr>
        <p:blipFill>
          <a:blip r:embed="rId4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5" name="Picture 495"/>
          <p:cNvPicPr>
            <a:picLocks noChangeAspect="0" noChangeArrowheads="1"/>
          </p:cNvPicPr>
          <p:nvPr/>
        </p:nvPicPr>
        <p:blipFill>
          <a:blip r:embed="rId4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6" name="Picture 496"/>
          <p:cNvPicPr>
            <a:picLocks noChangeAspect="0" noChangeArrowheads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7" name="Picture 497"/>
          <p:cNvPicPr>
            <a:picLocks noChangeAspect="0" noChangeArrowheads="1"/>
          </p:cNvPicPr>
          <p:nvPr/>
        </p:nvPicPr>
        <p:blipFill>
          <a:blip r:embed="rId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8" name="Picture 498"/>
          <p:cNvPicPr>
            <a:picLocks noChangeAspect="0" noChangeArrowheads="1"/>
          </p:cNvPicPr>
          <p:nvPr/>
        </p:nvPicPr>
        <p:blipFill>
          <a:blip r:embed="rId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499" name="Picture 499"/>
          <p:cNvPicPr>
            <a:picLocks noChangeAspect="0" noChangeArrowheads="1"/>
          </p:cNvPicPr>
          <p:nvPr/>
        </p:nvPicPr>
        <p:blipFill>
          <a:blip r:embed="rId4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0" name="Picture 500"/>
          <p:cNvPicPr>
            <a:picLocks noChangeAspect="0" noChangeArrowheads="1"/>
          </p:cNvPicPr>
          <p:nvPr/>
        </p:nvPicPr>
        <p:blipFill>
          <a:blip r:embed="rId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0175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1" name="Picture 501"/>
          <p:cNvPicPr>
            <a:picLocks noChangeAspect="0" noChangeArrowheads="1"/>
          </p:cNvPicPr>
          <p:nvPr/>
        </p:nvPicPr>
        <p:blipFill>
          <a:blip r:embed="rId5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017524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502" name="Picture 502"/>
          <p:cNvPicPr>
            <a:picLocks noChangeAspect="0" noChangeArrowheads="1"/>
          </p:cNvPicPr>
          <p:nvPr/>
        </p:nvPicPr>
        <p:blipFill>
          <a:blip r:embed="rId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066293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503" name="Picture 503"/>
          <p:cNvPicPr>
            <a:picLocks noChangeAspect="0" noChangeArrowheads="1"/>
          </p:cNvPicPr>
          <p:nvPr/>
        </p:nvPicPr>
        <p:blipFill>
          <a:blip r:embed="rId5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4" name="Picture 504"/>
          <p:cNvPicPr>
            <a:picLocks noChangeAspect="0" noChangeArrowheads="1"/>
          </p:cNvPicPr>
          <p:nvPr/>
        </p:nvPicPr>
        <p:blipFill>
          <a:blip r:embed="rId5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5" name="Picture 505"/>
          <p:cNvPicPr>
            <a:picLocks noChangeAspect="0" noChangeArrowheads="1"/>
          </p:cNvPicPr>
          <p:nvPr/>
        </p:nvPicPr>
        <p:blipFill>
          <a:blip r:embed="rId5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6" name="Picture 506"/>
          <p:cNvPicPr>
            <a:picLocks noChangeAspect="0" noChangeArrowheads="1"/>
          </p:cNvPicPr>
          <p:nvPr/>
        </p:nvPicPr>
        <p:blipFill>
          <a:blip r:embed="rId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7" name="Picture 507"/>
          <p:cNvPicPr>
            <a:picLocks noChangeAspect="0" noChangeArrowheads="1"/>
          </p:cNvPicPr>
          <p:nvPr/>
        </p:nvPicPr>
        <p:blipFill>
          <a:blip r:embed="rId5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8" name="Picture 508"/>
          <p:cNvPicPr>
            <a:picLocks noChangeAspect="0" noChangeArrowheads="1"/>
          </p:cNvPicPr>
          <p:nvPr/>
        </p:nvPicPr>
        <p:blipFill>
          <a:blip r:embed="rId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09" name="Picture 509"/>
          <p:cNvPicPr>
            <a:picLocks noChangeAspect="0" noChangeArrowheads="1"/>
          </p:cNvPicPr>
          <p:nvPr/>
        </p:nvPicPr>
        <p:blipFill>
          <a:blip r:embed="rId5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0" name="Picture 510"/>
          <p:cNvPicPr>
            <a:picLocks noChangeAspect="0" noChangeArrowheads="1"/>
          </p:cNvPicPr>
          <p:nvPr/>
        </p:nvPicPr>
        <p:blipFill>
          <a:blip r:embed="rId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1" name="Picture 511"/>
          <p:cNvPicPr>
            <a:picLocks noChangeAspect="0" noChangeArrowheads="1"/>
          </p:cNvPicPr>
          <p:nvPr/>
        </p:nvPicPr>
        <p:blipFill>
          <a:blip r:embed="rId5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2" name="Picture 512"/>
          <p:cNvPicPr>
            <a:picLocks noChangeAspect="0" noChangeArrowheads="1"/>
          </p:cNvPicPr>
          <p:nvPr/>
        </p:nvPicPr>
        <p:blipFill>
          <a:blip r:embed="rId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3" name="Picture 513"/>
          <p:cNvPicPr>
            <a:picLocks noChangeAspect="0" noChangeArrowheads="1"/>
          </p:cNvPicPr>
          <p:nvPr/>
        </p:nvPicPr>
        <p:blipFill>
          <a:blip r:embed="rId5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4" name="Picture 514"/>
          <p:cNvPicPr>
            <a:picLocks noChangeAspect="0" noChangeArrowheads="1"/>
          </p:cNvPicPr>
          <p:nvPr/>
        </p:nvPicPr>
        <p:blipFill>
          <a:blip r:embed="rId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5" name="Picture 515"/>
          <p:cNvPicPr>
            <a:picLocks noChangeAspect="0" noChangeArrowheads="1"/>
          </p:cNvPicPr>
          <p:nvPr/>
        </p:nvPicPr>
        <p:blipFill>
          <a:blip r:embed="rId5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066293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516" name="Picture 516"/>
          <p:cNvPicPr>
            <a:picLocks noChangeAspect="0" noChangeArrowheads="1"/>
          </p:cNvPicPr>
          <p:nvPr/>
        </p:nvPicPr>
        <p:blipFill>
          <a:blip r:embed="rId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7" name="Picture 517"/>
          <p:cNvPicPr>
            <a:picLocks noChangeAspect="0" noChangeArrowheads="1"/>
          </p:cNvPicPr>
          <p:nvPr/>
        </p:nvPicPr>
        <p:blipFill>
          <a:blip r:embed="rId5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8" name="Picture 518"/>
          <p:cNvPicPr>
            <a:picLocks noChangeAspect="0" noChangeArrowheads="1"/>
          </p:cNvPicPr>
          <p:nvPr/>
        </p:nvPicPr>
        <p:blipFill>
          <a:blip r:embed="rId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19" name="Picture 519"/>
          <p:cNvPicPr>
            <a:picLocks noChangeAspect="0" noChangeArrowheads="1"/>
          </p:cNvPicPr>
          <p:nvPr/>
        </p:nvPicPr>
        <p:blipFill>
          <a:blip r:embed="rId5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0" name="Picture 520"/>
          <p:cNvPicPr>
            <a:picLocks noChangeAspect="0" noChangeArrowheads="1"/>
          </p:cNvPicPr>
          <p:nvPr/>
        </p:nvPicPr>
        <p:blipFill>
          <a:blip r:embed="rId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1" name="Picture 521"/>
          <p:cNvPicPr>
            <a:picLocks noChangeAspect="0" noChangeArrowheads="1"/>
          </p:cNvPicPr>
          <p:nvPr/>
        </p:nvPicPr>
        <p:blipFill>
          <a:blip r:embed="rId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2" name="Picture 522"/>
          <p:cNvPicPr>
            <a:picLocks noChangeAspect="0" noChangeArrowheads="1"/>
          </p:cNvPicPr>
          <p:nvPr/>
        </p:nvPicPr>
        <p:blipFill>
          <a:blip r:embed="rId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3" name="Picture 523"/>
          <p:cNvPicPr>
            <a:picLocks noChangeAspect="0" noChangeArrowheads="1"/>
          </p:cNvPicPr>
          <p:nvPr/>
        </p:nvPicPr>
        <p:blipFill>
          <a:blip r:embed="rId5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4" name="Picture 524"/>
          <p:cNvPicPr>
            <a:picLocks noChangeAspect="0" noChangeArrowheads="1"/>
          </p:cNvPicPr>
          <p:nvPr/>
        </p:nvPicPr>
        <p:blipFill>
          <a:blip r:embed="rId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5" name="Picture 525"/>
          <p:cNvPicPr>
            <a:picLocks noChangeAspect="0" noChangeArrowheads="1"/>
          </p:cNvPicPr>
          <p:nvPr/>
        </p:nvPicPr>
        <p:blipFill>
          <a:blip r:embed="rId5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6" name="Picture 526"/>
          <p:cNvPicPr>
            <a:picLocks noChangeAspect="0" noChangeArrowheads="1"/>
          </p:cNvPicPr>
          <p:nvPr/>
        </p:nvPicPr>
        <p:blipFill>
          <a:blip r:embed="rId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7" name="Picture 527"/>
          <p:cNvPicPr>
            <a:picLocks noChangeAspect="0" noChangeArrowheads="1"/>
          </p:cNvPicPr>
          <p:nvPr/>
        </p:nvPicPr>
        <p:blipFill>
          <a:blip r:embed="rId5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8" name="Picture 528"/>
          <p:cNvPicPr>
            <a:picLocks noChangeAspect="0" noChangeArrowheads="1"/>
          </p:cNvPicPr>
          <p:nvPr/>
        </p:nvPicPr>
        <p:blipFill>
          <a:blip r:embed="rId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29" name="Picture 529"/>
          <p:cNvPicPr>
            <a:picLocks noChangeAspect="0" noChangeArrowheads="1"/>
          </p:cNvPicPr>
          <p:nvPr/>
        </p:nvPicPr>
        <p:blipFill>
          <a:blip r:embed="rId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0" name="Picture 530"/>
          <p:cNvPicPr>
            <a:picLocks noChangeAspect="0" noChangeArrowheads="1"/>
          </p:cNvPicPr>
          <p:nvPr/>
        </p:nvPicPr>
        <p:blipFill>
          <a:blip r:embed="rId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1" name="Picture 531"/>
          <p:cNvPicPr>
            <a:picLocks noChangeAspect="0" noChangeArrowheads="1"/>
          </p:cNvPicPr>
          <p:nvPr/>
        </p:nvPicPr>
        <p:blipFill>
          <a:blip r:embed="rId5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2" name="Picture 532"/>
          <p:cNvPicPr>
            <a:picLocks noChangeAspect="0" noChangeArrowheads="1"/>
          </p:cNvPicPr>
          <p:nvPr/>
        </p:nvPicPr>
        <p:blipFill>
          <a:blip r:embed="rId5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3" name="Picture 533"/>
          <p:cNvPicPr>
            <a:picLocks noChangeAspect="0" noChangeArrowheads="1"/>
          </p:cNvPicPr>
          <p:nvPr/>
        </p:nvPicPr>
        <p:blipFill>
          <a:blip r:embed="rId5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4" name="Picture 534"/>
          <p:cNvPicPr>
            <a:picLocks noChangeAspect="0" noChangeArrowheads="1"/>
          </p:cNvPicPr>
          <p:nvPr/>
        </p:nvPicPr>
        <p:blipFill>
          <a:blip r:embed="rId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5" name="Picture 535"/>
          <p:cNvPicPr>
            <a:picLocks noChangeAspect="0" noChangeArrowheads="1"/>
          </p:cNvPicPr>
          <p:nvPr/>
        </p:nvPicPr>
        <p:blipFill>
          <a:blip r:embed="rId5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6" name="Picture 536"/>
          <p:cNvPicPr>
            <a:picLocks noChangeAspect="0" noChangeArrowheads="1"/>
          </p:cNvPicPr>
          <p:nvPr/>
        </p:nvPicPr>
        <p:blipFill>
          <a:blip r:embed="rId5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7" name="Picture 537"/>
          <p:cNvPicPr>
            <a:picLocks noChangeAspect="0" noChangeArrowheads="1"/>
          </p:cNvPicPr>
          <p:nvPr/>
        </p:nvPicPr>
        <p:blipFill>
          <a:blip r:embed="rId5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8" name="Picture 538"/>
          <p:cNvPicPr>
            <a:picLocks noChangeAspect="0" noChangeArrowheads="1"/>
          </p:cNvPicPr>
          <p:nvPr/>
        </p:nvPicPr>
        <p:blipFill>
          <a:blip r:embed="rId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39" name="Picture 539"/>
          <p:cNvPicPr>
            <a:picLocks noChangeAspect="0" noChangeArrowheads="1"/>
          </p:cNvPicPr>
          <p:nvPr/>
        </p:nvPicPr>
        <p:blipFill>
          <a:blip r:embed="rId5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0" name="Picture 540"/>
          <p:cNvPicPr>
            <a:picLocks noChangeAspect="0" noChangeArrowheads="1"/>
          </p:cNvPicPr>
          <p:nvPr/>
        </p:nvPicPr>
        <p:blipFill>
          <a:blip r:embed="rId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1" name="Picture 541"/>
          <p:cNvPicPr>
            <a:picLocks noChangeAspect="0" noChangeArrowheads="1"/>
          </p:cNvPicPr>
          <p:nvPr/>
        </p:nvPicPr>
        <p:blipFill>
          <a:blip r:embed="rId5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2" name="Picture 542"/>
          <p:cNvPicPr>
            <a:picLocks noChangeAspect="0" noChangeArrowheads="1"/>
          </p:cNvPicPr>
          <p:nvPr/>
        </p:nvPicPr>
        <p:blipFill>
          <a:blip r:embed="rId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spect="0" noChangeArrowheads="1"/>
          </p:cNvPicPr>
          <p:nvPr/>
        </p:nvPicPr>
        <p:blipFill>
          <a:blip r:embed="rId5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4" name="Picture 544"/>
          <p:cNvPicPr>
            <a:picLocks noChangeAspect="0" noChangeArrowheads="1"/>
          </p:cNvPicPr>
          <p:nvPr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5" name="Picture 545"/>
          <p:cNvPicPr>
            <a:picLocks noChangeAspect="0" noChangeArrowheads="1"/>
          </p:cNvPicPr>
          <p:nvPr/>
        </p:nvPicPr>
        <p:blipFill>
          <a:blip r:embed="rId5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6" name="Picture 546"/>
          <p:cNvPicPr>
            <a:picLocks noChangeAspect="0" noChangeArrowheads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7" name="Picture 547"/>
          <p:cNvPicPr>
            <a:picLocks noChangeAspect="0" noChangeArrowheads="1"/>
          </p:cNvPicPr>
          <p:nvPr/>
        </p:nvPicPr>
        <p:blipFill>
          <a:blip r:embed="rId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8" name="Picture 548"/>
          <p:cNvPicPr>
            <a:picLocks noChangeAspect="0" noChangeArrowheads="1"/>
          </p:cNvPicPr>
          <p:nvPr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0662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49" name="Picture 549"/>
          <p:cNvPicPr>
            <a:picLocks noChangeAspect="0" noChangeArrowheads="1"/>
          </p:cNvPicPr>
          <p:nvPr/>
        </p:nvPicPr>
        <p:blipFill>
          <a:blip r:embed="rId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066293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550" name="Picture 550"/>
          <p:cNvPicPr>
            <a:picLocks noChangeAspect="0" noChangeArrowheads="1"/>
          </p:cNvPicPr>
          <p:nvPr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115060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551" name="Picture 551"/>
          <p:cNvPicPr>
            <a:picLocks noChangeAspect="0" noChangeArrowheads="1"/>
          </p:cNvPicPr>
          <p:nvPr/>
        </p:nvPicPr>
        <p:blipFill>
          <a:blip r:embed="rId5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2" name="Picture 552"/>
          <p:cNvPicPr>
            <a:picLocks noChangeAspect="0" noChangeArrowheads="1"/>
          </p:cNvPicPr>
          <p:nvPr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3" name="Picture 553"/>
          <p:cNvPicPr>
            <a:picLocks noChangeAspect="0" noChangeArrowheads="1"/>
          </p:cNvPicPr>
          <p:nvPr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4" name="Picture 554"/>
          <p:cNvPicPr>
            <a:picLocks noChangeAspect="0" noChangeArrowheads="1"/>
          </p:cNvPicPr>
          <p:nvPr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5" name="Picture 555"/>
          <p:cNvPicPr>
            <a:picLocks noChangeAspect="0" noChangeArrowheads="1"/>
          </p:cNvPicPr>
          <p:nvPr/>
        </p:nvPicPr>
        <p:blipFill>
          <a:blip r:embed="rId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6" name="Picture 556"/>
          <p:cNvPicPr>
            <a:picLocks noChangeAspect="0" noChangeArrowheads="1"/>
          </p:cNvPicPr>
          <p:nvPr/>
        </p:nvPicPr>
        <p:blipFill>
          <a:blip r:embed="rId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7" name="Picture 557"/>
          <p:cNvPicPr>
            <a:picLocks noChangeAspect="0" noChangeArrowheads="1"/>
          </p:cNvPicPr>
          <p:nvPr/>
        </p:nvPicPr>
        <p:blipFill>
          <a:blip r:embed="rId5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8" name="Picture 558"/>
          <p:cNvPicPr>
            <a:picLocks noChangeAspect="0" noChangeArrowheads="1"/>
          </p:cNvPicPr>
          <p:nvPr/>
        </p:nvPicPr>
        <p:blipFill>
          <a:blip r:embed="rId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59" name="Picture 559"/>
          <p:cNvPicPr>
            <a:picLocks noChangeAspect="0" noChangeArrowheads="1"/>
          </p:cNvPicPr>
          <p:nvPr/>
        </p:nvPicPr>
        <p:blipFill>
          <a:blip r:embed="rId5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0" name="Picture 560"/>
          <p:cNvPicPr>
            <a:picLocks noChangeAspect="0" noChangeArrowheads="1"/>
          </p:cNvPicPr>
          <p:nvPr/>
        </p:nvPicPr>
        <p:blipFill>
          <a:blip r:embed="rId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spect="0" noChangeArrowheads="1"/>
          </p:cNvPicPr>
          <p:nvPr/>
        </p:nvPicPr>
        <p:blipFill>
          <a:blip r:embed="rId5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2" name="Picture 562"/>
          <p:cNvPicPr>
            <a:picLocks noChangeAspect="0" noChangeArrowheads="1"/>
          </p:cNvPicPr>
          <p:nvPr/>
        </p:nvPicPr>
        <p:blipFill>
          <a:blip r:embed="rId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3" name="Picture 563"/>
          <p:cNvPicPr>
            <a:picLocks noChangeAspect="0" noChangeArrowheads="1"/>
          </p:cNvPicPr>
          <p:nvPr/>
        </p:nvPicPr>
        <p:blipFill>
          <a:blip r:embed="rId5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115060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564" name="Picture 564"/>
          <p:cNvPicPr>
            <a:picLocks noChangeAspect="0" noChangeArrowheads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5" name="Picture 565"/>
          <p:cNvPicPr>
            <a:picLocks noChangeAspect="0" noChangeArrowheads="1"/>
          </p:cNvPicPr>
          <p:nvPr/>
        </p:nvPicPr>
        <p:blipFill>
          <a:blip r:embed="rId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6" name="Picture 566"/>
          <p:cNvPicPr>
            <a:picLocks noChangeAspect="0" noChangeArrowheads="1"/>
          </p:cNvPicPr>
          <p:nvPr/>
        </p:nvPicPr>
        <p:blipFill>
          <a:blip r:embed="rId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7" name="Picture 567"/>
          <p:cNvPicPr>
            <a:picLocks noChangeAspect="0" noChangeArrowheads="1"/>
          </p:cNvPicPr>
          <p:nvPr/>
        </p:nvPicPr>
        <p:blipFill>
          <a:blip r:embed="rId5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8" name="Picture 568"/>
          <p:cNvPicPr>
            <a:picLocks noChangeAspect="0" noChangeArrowheads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69" name="Picture 569"/>
          <p:cNvPicPr>
            <a:picLocks noChangeAspect="0" noChangeArrowheads="1"/>
          </p:cNvPicPr>
          <p:nvPr/>
        </p:nvPicPr>
        <p:blipFill>
          <a:blip r:embed="rId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0" name="Picture 570"/>
          <p:cNvPicPr>
            <a:picLocks noChangeAspect="0" noChangeArrowheads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1" name="Picture 571"/>
          <p:cNvPicPr>
            <a:picLocks noChangeAspect="0" noChangeArrowheads="1"/>
          </p:cNvPicPr>
          <p:nvPr/>
        </p:nvPicPr>
        <p:blipFill>
          <a:blip r:embed="rId5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2" name="Picture 572"/>
          <p:cNvPicPr>
            <a:picLocks noChangeAspect="0" noChangeArrowheads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3" name="Picture 573"/>
          <p:cNvPicPr>
            <a:picLocks noChangeAspect="0" noChangeArrowheads="1"/>
          </p:cNvPicPr>
          <p:nvPr/>
        </p:nvPicPr>
        <p:blipFill>
          <a:blip r:embed="rId5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4" name="Picture 574"/>
          <p:cNvPicPr>
            <a:picLocks noChangeAspect="0" noChangeArrowheads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5" name="Picture 575"/>
          <p:cNvPicPr>
            <a:picLocks noChangeAspect="0" noChangeArrowheads="1"/>
          </p:cNvPicPr>
          <p:nvPr/>
        </p:nvPicPr>
        <p:blipFill>
          <a:blip r:embed="rId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6" name="Picture 576"/>
          <p:cNvPicPr>
            <a:picLocks noChangeAspect="0" noChangeArrowheads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7" name="Picture 577"/>
          <p:cNvPicPr>
            <a:picLocks noChangeAspect="0" noChangeArrowheads="1"/>
          </p:cNvPicPr>
          <p:nvPr/>
        </p:nvPicPr>
        <p:blipFill>
          <a:blip r:embed="rId5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8" name="Picture 578"/>
          <p:cNvPicPr>
            <a:picLocks noChangeAspect="0" noChangeArrowheads="1"/>
          </p:cNvPicPr>
          <p:nvPr/>
        </p:nvPicPr>
        <p:blipFill>
          <a:blip r:embed="rId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79" name="Picture 579"/>
          <p:cNvPicPr>
            <a:picLocks noChangeAspect="0" noChangeArrowheads="1"/>
          </p:cNvPicPr>
          <p:nvPr/>
        </p:nvPicPr>
        <p:blipFill>
          <a:blip r:embed="rId5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0" name="Picture 580"/>
          <p:cNvPicPr>
            <a:picLocks noChangeAspect="0" noChangeArrowheads="1"/>
          </p:cNvPicPr>
          <p:nvPr/>
        </p:nvPicPr>
        <p:blipFill>
          <a:blip r:embed="rId5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1" name="Picture 581"/>
          <p:cNvPicPr>
            <a:picLocks noChangeAspect="0" noChangeArrowheads="1"/>
          </p:cNvPicPr>
          <p:nvPr/>
        </p:nvPicPr>
        <p:blipFill>
          <a:blip r:embed="rId5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2" name="Picture 582"/>
          <p:cNvPicPr>
            <a:picLocks noChangeAspect="0" noChangeArrowheads="1"/>
          </p:cNvPicPr>
          <p:nvPr/>
        </p:nvPicPr>
        <p:blipFill>
          <a:blip r:embed="rId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3" name="Picture 583"/>
          <p:cNvPicPr>
            <a:picLocks noChangeAspect="0" noChangeArrowheads="1"/>
          </p:cNvPicPr>
          <p:nvPr/>
        </p:nvPicPr>
        <p:blipFill>
          <a:blip r:embed="rId5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4" name="Picture 584"/>
          <p:cNvPicPr>
            <a:picLocks noChangeAspect="0" noChangeArrowheads="1"/>
          </p:cNvPicPr>
          <p:nvPr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5" name="Picture 585"/>
          <p:cNvPicPr>
            <a:picLocks noChangeAspect="0" noChangeArrowheads="1"/>
          </p:cNvPicPr>
          <p:nvPr/>
        </p:nvPicPr>
        <p:blipFill>
          <a:blip r:embed="rId5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6" name="Picture 586"/>
          <p:cNvPicPr>
            <a:picLocks noChangeAspect="0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7" name="Picture 587"/>
          <p:cNvPicPr>
            <a:picLocks noChangeAspect="0" noChangeArrowheads="1"/>
          </p:cNvPicPr>
          <p:nvPr/>
        </p:nvPicPr>
        <p:blipFill>
          <a:blip r:embed="rId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8" name="Picture 588"/>
          <p:cNvPicPr>
            <a:picLocks noChangeAspect="0" noChangeArrowheads="1"/>
          </p:cNvPicPr>
          <p:nvPr/>
        </p:nvPicPr>
        <p:blipFill>
          <a:blip r:embed="rId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89" name="Picture 589"/>
          <p:cNvPicPr>
            <a:picLocks noChangeAspect="0" noChangeArrowheads="1"/>
          </p:cNvPicPr>
          <p:nvPr/>
        </p:nvPicPr>
        <p:blipFill>
          <a:blip r:embed="rId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0" name="Picture 590"/>
          <p:cNvPicPr>
            <a:picLocks noChangeAspect="0" noChangeArrowheads="1"/>
          </p:cNvPicPr>
          <p:nvPr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1" name="Picture 591"/>
          <p:cNvPicPr>
            <a:picLocks noChangeAspect="0" noChangeArrowheads="1"/>
          </p:cNvPicPr>
          <p:nvPr/>
        </p:nvPicPr>
        <p:blipFill>
          <a:blip r:embed="rId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2" name="Picture 592"/>
          <p:cNvPicPr>
            <a:picLocks noChangeAspect="0" noChangeArrowheads="1"/>
          </p:cNvPicPr>
          <p:nvPr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3" name="Picture 593"/>
          <p:cNvPicPr>
            <a:picLocks noChangeAspect="0" noChangeArrowheads="1"/>
          </p:cNvPicPr>
          <p:nvPr/>
        </p:nvPicPr>
        <p:blipFill>
          <a:blip r:embed="rId5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4" name="Picture 594"/>
          <p:cNvPicPr>
            <a:picLocks noChangeAspect="0" noChangeArrowheads="1"/>
          </p:cNvPicPr>
          <p:nvPr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5" name="Picture 595"/>
          <p:cNvPicPr>
            <a:picLocks noChangeAspect="0" noChangeArrowheads="1"/>
          </p:cNvPicPr>
          <p:nvPr/>
        </p:nvPicPr>
        <p:blipFill>
          <a:blip r:embed="rId5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6" name="Picture 596"/>
          <p:cNvPicPr>
            <a:picLocks noChangeAspect="0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1150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597" name="Picture 597"/>
          <p:cNvPicPr>
            <a:picLocks noChangeAspect="0" noChangeArrowheads="1"/>
          </p:cNvPicPr>
          <p:nvPr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115060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598" name="Picture 598"/>
          <p:cNvPicPr>
            <a:picLocks noChangeAspect="0" noChangeArrowheads="1"/>
          </p:cNvPicPr>
          <p:nvPr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163829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599" name="Picture 599"/>
          <p:cNvPicPr>
            <a:picLocks noChangeAspect="0" noChangeArrowheads="1"/>
          </p:cNvPicPr>
          <p:nvPr/>
        </p:nvPicPr>
        <p:blipFill>
          <a:blip r:embed="rId5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0" name="Picture 600"/>
          <p:cNvPicPr>
            <a:picLocks noChangeAspect="0" noChangeArrowheads="1"/>
          </p:cNvPicPr>
          <p:nvPr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1" name="Picture 601"/>
          <p:cNvPicPr>
            <a:picLocks noChangeAspect="0" noChangeArrowheads="1"/>
          </p:cNvPicPr>
          <p:nvPr/>
        </p:nvPicPr>
        <p:blipFill>
          <a:blip r:embed="rId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2" name="Picture 602"/>
          <p:cNvPicPr>
            <a:picLocks noChangeAspect="0" noChangeArrowheads="1"/>
          </p:cNvPicPr>
          <p:nvPr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3" name="Picture 603"/>
          <p:cNvPicPr>
            <a:picLocks noChangeAspect="0" noChangeArrowheads="1"/>
          </p:cNvPicPr>
          <p:nvPr/>
        </p:nvPicPr>
        <p:blipFill>
          <a:blip r:embed="rId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4" name="Picture 604"/>
          <p:cNvPicPr>
            <a:picLocks noChangeAspect="0" noChangeArrowheads="1"/>
          </p:cNvPicPr>
          <p:nvPr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5" name="Picture 605"/>
          <p:cNvPicPr>
            <a:picLocks noChangeAspect="0" noChangeArrowheads="1"/>
          </p:cNvPicPr>
          <p:nvPr/>
        </p:nvPicPr>
        <p:blipFill>
          <a:blip r:embed="rId6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6" name="Picture 606"/>
          <p:cNvPicPr>
            <a:picLocks noChangeAspect="0" noChangeArrowheads="1"/>
          </p:cNvPicPr>
          <p:nvPr/>
        </p:nvPicPr>
        <p:blipFill>
          <a:blip r:embed="rId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7" name="Picture 607"/>
          <p:cNvPicPr>
            <a:picLocks noChangeAspect="0" noChangeArrowheads="1"/>
          </p:cNvPicPr>
          <p:nvPr/>
        </p:nvPicPr>
        <p:blipFill>
          <a:blip r:embed="rId6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8" name="Picture 608"/>
          <p:cNvPicPr>
            <a:picLocks noChangeAspect="0" noChangeArrowheads="1"/>
          </p:cNvPicPr>
          <p:nvPr/>
        </p:nvPicPr>
        <p:blipFill>
          <a:blip r:embed="rId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09" name="Picture 609"/>
          <p:cNvPicPr>
            <a:picLocks noChangeAspect="0" noChangeArrowheads="1"/>
          </p:cNvPicPr>
          <p:nvPr/>
        </p:nvPicPr>
        <p:blipFill>
          <a:blip r:embed="rId6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0" name="Picture 610"/>
          <p:cNvPicPr>
            <a:picLocks noChangeAspect="0" noChangeArrowheads="1"/>
          </p:cNvPicPr>
          <p:nvPr/>
        </p:nvPicPr>
        <p:blipFill>
          <a:blip r:embed="rId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1" name="Picture 611"/>
          <p:cNvPicPr>
            <a:picLocks noChangeAspect="0" noChangeArrowheads="1"/>
          </p:cNvPicPr>
          <p:nvPr/>
        </p:nvPicPr>
        <p:blipFill>
          <a:blip r:embed="rId6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163829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612" name="Picture 612"/>
          <p:cNvPicPr>
            <a:picLocks noChangeAspect="0" noChangeArrowheads="1"/>
          </p:cNvPicPr>
          <p:nvPr/>
        </p:nvPicPr>
        <p:blipFill>
          <a:blip r:embed="rId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3" name="Picture 613"/>
          <p:cNvPicPr>
            <a:picLocks noChangeAspect="0" noChangeArrowheads="1"/>
          </p:cNvPicPr>
          <p:nvPr/>
        </p:nvPicPr>
        <p:blipFill>
          <a:blip r:embed="rId6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4" name="Picture 614"/>
          <p:cNvPicPr>
            <a:picLocks noChangeAspect="0" noChangeArrowheads="1"/>
          </p:cNvPicPr>
          <p:nvPr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5" name="Picture 615"/>
          <p:cNvPicPr>
            <a:picLocks noChangeAspect="0" noChangeArrowheads="1"/>
          </p:cNvPicPr>
          <p:nvPr/>
        </p:nvPicPr>
        <p:blipFill>
          <a:blip r:embed="rId6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6" name="Picture 616"/>
          <p:cNvPicPr>
            <a:picLocks noChangeAspect="0" noChangeArrowheads="1"/>
          </p:cNvPicPr>
          <p:nvPr/>
        </p:nvPicPr>
        <p:blipFill>
          <a:blip r:embed="rId6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7" name="Picture 617"/>
          <p:cNvPicPr>
            <a:picLocks noChangeAspect="0" noChangeArrowheads="1"/>
          </p:cNvPicPr>
          <p:nvPr/>
        </p:nvPicPr>
        <p:blipFill>
          <a:blip r:embed="rId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8" name="Picture 618"/>
          <p:cNvPicPr>
            <a:picLocks noChangeAspect="0" noChangeArrowheads="1"/>
          </p:cNvPicPr>
          <p:nvPr/>
        </p:nvPicPr>
        <p:blipFill>
          <a:blip r:embed="rId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19" name="Picture 619"/>
          <p:cNvPicPr>
            <a:picLocks noChangeAspect="0" noChangeArrowheads="1"/>
          </p:cNvPicPr>
          <p:nvPr/>
        </p:nvPicPr>
        <p:blipFill>
          <a:blip r:embed="rId6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0" name="Picture 620"/>
          <p:cNvPicPr>
            <a:picLocks noChangeAspect="0" noChangeArrowheads="1"/>
          </p:cNvPicPr>
          <p:nvPr/>
        </p:nvPicPr>
        <p:blipFill>
          <a:blip r:embed="rId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1" name="Picture 621"/>
          <p:cNvPicPr>
            <a:picLocks noChangeAspect="0" noChangeArrowheads="1"/>
          </p:cNvPicPr>
          <p:nvPr/>
        </p:nvPicPr>
        <p:blipFill>
          <a:blip r:embed="rId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2" name="Picture 622"/>
          <p:cNvPicPr>
            <a:picLocks noChangeAspect="0" noChangeArrowheads="1"/>
          </p:cNvPicPr>
          <p:nvPr/>
        </p:nvPicPr>
        <p:blipFill>
          <a:blip r:embed="rId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3" name="Picture 623"/>
          <p:cNvPicPr>
            <a:picLocks noChangeAspect="0" noChangeArrowheads="1"/>
          </p:cNvPicPr>
          <p:nvPr/>
        </p:nvPicPr>
        <p:blipFill>
          <a:blip r:embed="rId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4" name="Picture 624"/>
          <p:cNvPicPr>
            <a:picLocks noChangeAspect="0" noChangeArrowheads="1"/>
          </p:cNvPicPr>
          <p:nvPr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5" name="Picture 625"/>
          <p:cNvPicPr>
            <a:picLocks noChangeAspect="0" noChangeArrowheads="1"/>
          </p:cNvPicPr>
          <p:nvPr/>
        </p:nvPicPr>
        <p:blipFill>
          <a:blip r:embed="rId6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6" name="Picture 626"/>
          <p:cNvPicPr>
            <a:picLocks noChangeAspect="0" noChangeArrowheads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7" name="Picture 627"/>
          <p:cNvPicPr>
            <a:picLocks noChangeAspect="0" noChangeArrowheads="1"/>
          </p:cNvPicPr>
          <p:nvPr/>
        </p:nvPicPr>
        <p:blipFill>
          <a:blip r:embed="rId6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8" name="Picture 628"/>
          <p:cNvPicPr>
            <a:picLocks noChangeAspect="0" noChangeArrowheads="1"/>
          </p:cNvPicPr>
          <p:nvPr/>
        </p:nvPicPr>
        <p:blipFill>
          <a:blip r:embed="rId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29" name="Picture 629"/>
          <p:cNvPicPr>
            <a:picLocks noChangeAspect="0" noChangeArrowheads="1"/>
          </p:cNvPicPr>
          <p:nvPr/>
        </p:nvPicPr>
        <p:blipFill>
          <a:blip r:embed="rId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0" name="Picture 630"/>
          <p:cNvPicPr>
            <a:picLocks noChangeAspect="0" noChangeArrowheads="1"/>
          </p:cNvPicPr>
          <p:nvPr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1" name="Picture 631"/>
          <p:cNvPicPr>
            <a:picLocks noChangeAspect="0" noChangeArrowheads="1"/>
          </p:cNvPicPr>
          <p:nvPr/>
        </p:nvPicPr>
        <p:blipFill>
          <a:blip r:embed="rId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2" name="Picture 632"/>
          <p:cNvPicPr>
            <a:picLocks noChangeAspect="0" noChangeArrowheads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3" name="Picture 633"/>
          <p:cNvPicPr>
            <a:picLocks noChangeAspect="0" noChangeArrowheads="1"/>
          </p:cNvPicPr>
          <p:nvPr/>
        </p:nvPicPr>
        <p:blipFill>
          <a:blip r:embed="rId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4" name="Picture 634"/>
          <p:cNvPicPr>
            <a:picLocks noChangeAspect="0" noChangeArrowheads="1"/>
          </p:cNvPicPr>
          <p:nvPr/>
        </p:nvPicPr>
        <p:blipFill>
          <a:blip r:embed="rId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5" name="Picture 635"/>
          <p:cNvPicPr>
            <a:picLocks noChangeAspect="0" noChangeArrowheads="1"/>
          </p:cNvPicPr>
          <p:nvPr/>
        </p:nvPicPr>
        <p:blipFill>
          <a:blip r:embed="rId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6" name="Picture 636"/>
          <p:cNvPicPr>
            <a:picLocks noChangeAspect="0" noChangeArrowheads="1"/>
          </p:cNvPicPr>
          <p:nvPr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7" name="Picture 637"/>
          <p:cNvPicPr>
            <a:picLocks noChangeAspect="0" noChangeArrowheads="1"/>
          </p:cNvPicPr>
          <p:nvPr/>
        </p:nvPicPr>
        <p:blipFill>
          <a:blip r:embed="rId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8" name="Picture 638"/>
          <p:cNvPicPr>
            <a:picLocks noChangeAspect="0" noChangeArrowheads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39" name="Picture 639"/>
          <p:cNvPicPr>
            <a:picLocks noChangeAspect="0" noChangeArrowheads="1"/>
          </p:cNvPicPr>
          <p:nvPr/>
        </p:nvPicPr>
        <p:blipFill>
          <a:blip r:embed="rId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0" name="Picture 640"/>
          <p:cNvPicPr>
            <a:picLocks noChangeAspect="0" noChangeArrowheads="1"/>
          </p:cNvPicPr>
          <p:nvPr/>
        </p:nvPicPr>
        <p:blipFill>
          <a:blip r:embed="rId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1" name="Picture 641"/>
          <p:cNvPicPr>
            <a:picLocks noChangeAspect="0" noChangeArrowheads="1"/>
          </p:cNvPicPr>
          <p:nvPr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2" name="Picture 642"/>
          <p:cNvPicPr>
            <a:picLocks noChangeAspect="0" noChangeArrowheads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3" name="Picture 643"/>
          <p:cNvPicPr>
            <a:picLocks noChangeAspect="0" noChangeArrowheads="1"/>
          </p:cNvPicPr>
          <p:nvPr/>
        </p:nvPicPr>
        <p:blipFill>
          <a:blip r:embed="rId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4" name="Picture 644"/>
          <p:cNvPicPr>
            <a:picLocks noChangeAspect="0" noChangeArrowheads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1638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5" name="Picture 645"/>
          <p:cNvPicPr>
            <a:picLocks noChangeAspect="0" noChangeArrowheads="1"/>
          </p:cNvPicPr>
          <p:nvPr/>
        </p:nvPicPr>
        <p:blipFill>
          <a:blip r:embed="rId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163829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646" name="Picture 646"/>
          <p:cNvPicPr>
            <a:picLocks noChangeAspect="0" noChangeArrowheads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212596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647" name="Picture 647"/>
          <p:cNvPicPr>
            <a:picLocks noChangeAspect="0" noChangeArrowheads="1"/>
          </p:cNvPicPr>
          <p:nvPr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8" name="Picture 648"/>
          <p:cNvPicPr>
            <a:picLocks noChangeAspect="0" noChangeArrowheads="1"/>
          </p:cNvPicPr>
          <p:nvPr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49" name="Picture 649"/>
          <p:cNvPicPr>
            <a:picLocks noChangeAspect="0" noChangeArrowheads="1"/>
          </p:cNvPicPr>
          <p:nvPr/>
        </p:nvPicPr>
        <p:blipFill>
          <a:blip r:embed="rId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0" name="Picture 650"/>
          <p:cNvPicPr>
            <a:picLocks noChangeAspect="0" noChangeArrowheads="1"/>
          </p:cNvPicPr>
          <p:nvPr/>
        </p:nvPicPr>
        <p:blipFill>
          <a:blip r:embed="rId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1" name="Picture 651"/>
          <p:cNvPicPr>
            <a:picLocks noChangeAspect="0" noChangeArrowheads="1"/>
          </p:cNvPicPr>
          <p:nvPr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2" name="Picture 652"/>
          <p:cNvPicPr>
            <a:picLocks noChangeAspect="0" noChangeArrowheads="1"/>
          </p:cNvPicPr>
          <p:nvPr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3" name="Picture 653"/>
          <p:cNvPicPr>
            <a:picLocks noChangeAspect="0" noChangeArrowheads="1"/>
          </p:cNvPicPr>
          <p:nvPr/>
        </p:nvPicPr>
        <p:blipFill>
          <a:blip r:embed="rId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4" name="Picture 654"/>
          <p:cNvPicPr>
            <a:picLocks noChangeAspect="0" noChangeArrowheads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5" name="Picture 655"/>
          <p:cNvPicPr>
            <a:picLocks noChangeAspect="0" noChangeArrowheads="1"/>
          </p:cNvPicPr>
          <p:nvPr/>
        </p:nvPicPr>
        <p:blipFill>
          <a:blip r:embed="rId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6" name="Picture 656"/>
          <p:cNvPicPr>
            <a:picLocks noChangeAspect="0" noChangeArrowheads="1"/>
          </p:cNvPicPr>
          <p:nvPr/>
        </p:nvPicPr>
        <p:blipFill>
          <a:blip r:embed="rId6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7" name="Picture 657"/>
          <p:cNvPicPr>
            <a:picLocks noChangeAspect="0" noChangeArrowheads="1"/>
          </p:cNvPicPr>
          <p:nvPr/>
        </p:nvPicPr>
        <p:blipFill>
          <a:blip r:embed="rId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8" name="Picture 658"/>
          <p:cNvPicPr>
            <a:picLocks noChangeAspect="0" noChangeArrowheads="1"/>
          </p:cNvPicPr>
          <p:nvPr/>
        </p:nvPicPr>
        <p:blipFill>
          <a:blip r:embed="rId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59" name="Picture 659"/>
          <p:cNvPicPr>
            <a:picLocks noChangeAspect="0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212596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660" name="Picture 660"/>
          <p:cNvPicPr>
            <a:picLocks noChangeAspect="0" noChangeArrowheads="1"/>
          </p:cNvPicPr>
          <p:nvPr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1" name="Picture 661"/>
          <p:cNvPicPr>
            <a:picLocks noChangeAspect="0" noChangeArrowheads="1"/>
          </p:cNvPicPr>
          <p:nvPr/>
        </p:nvPicPr>
        <p:blipFill>
          <a:blip r:embed="rId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2" name="Picture 662"/>
          <p:cNvPicPr>
            <a:picLocks noChangeAspect="0" noChangeArrowheads="1"/>
          </p:cNvPicPr>
          <p:nvPr/>
        </p:nvPicPr>
        <p:blipFill>
          <a:blip r:embed="rId6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3" name="Picture 663"/>
          <p:cNvPicPr>
            <a:picLocks noChangeAspect="0" noChangeArrowheads="1"/>
          </p:cNvPicPr>
          <p:nvPr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4" name="Picture 664"/>
          <p:cNvPicPr>
            <a:picLocks noChangeAspect="0" noChangeArrowheads="1"/>
          </p:cNvPicPr>
          <p:nvPr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5" name="Picture 665"/>
          <p:cNvPicPr>
            <a:picLocks noChangeAspect="0" noChangeArrowheads="1"/>
          </p:cNvPicPr>
          <p:nvPr/>
        </p:nvPicPr>
        <p:blipFill>
          <a:blip r:embed="rId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6" name="Picture 666"/>
          <p:cNvPicPr>
            <a:picLocks noChangeAspect="0" noChangeArrowheads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7" name="Picture 667"/>
          <p:cNvPicPr>
            <a:picLocks noChangeAspect="0" noChangeArrowheads="1"/>
          </p:cNvPicPr>
          <p:nvPr/>
        </p:nvPicPr>
        <p:blipFill>
          <a:blip r:embed="rId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8" name="Picture 668"/>
          <p:cNvPicPr>
            <a:picLocks noChangeAspect="0" noChangeArrowheads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69" name="Picture 669"/>
          <p:cNvPicPr>
            <a:picLocks noChangeAspect="0" noChangeArrowheads="1"/>
          </p:cNvPicPr>
          <p:nvPr/>
        </p:nvPicPr>
        <p:blipFill>
          <a:blip r:embed="rId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0" name="Picture 670"/>
          <p:cNvPicPr>
            <a:picLocks noChangeAspect="0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1" name="Picture 671"/>
          <p:cNvPicPr>
            <a:picLocks noChangeAspect="0" noChangeArrowheads="1"/>
          </p:cNvPicPr>
          <p:nvPr/>
        </p:nvPicPr>
        <p:blipFill>
          <a:blip r:embed="rId6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2" name="Picture 672"/>
          <p:cNvPicPr>
            <a:picLocks noChangeAspect="0" noChangeArrowheads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3" name="Picture 673"/>
          <p:cNvPicPr>
            <a:picLocks noChangeAspect="0" noChangeArrowheads="1"/>
          </p:cNvPicPr>
          <p:nvPr/>
        </p:nvPicPr>
        <p:blipFill>
          <a:blip r:embed="rId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4" name="Picture 674"/>
          <p:cNvPicPr>
            <a:picLocks noChangeAspect="0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5" name="Picture 675"/>
          <p:cNvPicPr>
            <a:picLocks noChangeAspect="0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6" name="Picture 676"/>
          <p:cNvPicPr>
            <a:picLocks noChangeAspect="0" noChangeArrowheads="1"/>
          </p:cNvPicPr>
          <p:nvPr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7" name="Picture 677"/>
          <p:cNvPicPr>
            <a:picLocks noChangeAspect="0" noChangeArrowheads="1"/>
          </p:cNvPicPr>
          <p:nvPr/>
        </p:nvPicPr>
        <p:blipFill>
          <a:blip r:embed="rId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8" name="Picture 678"/>
          <p:cNvPicPr>
            <a:picLocks noChangeAspect="0" noChangeArrowheads="1"/>
          </p:cNvPicPr>
          <p:nvPr/>
        </p:nvPicPr>
        <p:blipFill>
          <a:blip r:embed="rId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79" name="Picture 679"/>
          <p:cNvPicPr>
            <a:picLocks noChangeAspect="0" noChangeArrowheads="1"/>
          </p:cNvPicPr>
          <p:nvPr/>
        </p:nvPicPr>
        <p:blipFill>
          <a:blip r:embed="rId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0" name="Picture 680"/>
          <p:cNvPicPr>
            <a:picLocks noChangeAspect="0" noChangeArrowheads="1"/>
          </p:cNvPicPr>
          <p:nvPr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1" name="Picture 681"/>
          <p:cNvPicPr>
            <a:picLocks noChangeAspect="0" noChangeArrowheads="1"/>
          </p:cNvPicPr>
          <p:nvPr/>
        </p:nvPicPr>
        <p:blipFill>
          <a:blip r:embed="rId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2" name="Picture 682"/>
          <p:cNvPicPr>
            <a:picLocks noChangeAspect="0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3" name="Picture 683"/>
          <p:cNvPicPr>
            <a:picLocks noChangeAspect="0" noChangeArrowheads="1"/>
          </p:cNvPicPr>
          <p:nvPr/>
        </p:nvPicPr>
        <p:blipFill>
          <a:blip r:embed="rId6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4" name="Picture 684"/>
          <p:cNvPicPr>
            <a:picLocks noChangeAspect="0" noChangeArrowheads="1"/>
          </p:cNvPicPr>
          <p:nvPr/>
        </p:nvPicPr>
        <p:blipFill>
          <a:blip r:embed="rId6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5" name="Picture 685"/>
          <p:cNvPicPr>
            <a:picLocks noChangeAspect="0" noChangeArrowheads="1"/>
          </p:cNvPicPr>
          <p:nvPr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6" name="Picture 686"/>
          <p:cNvPicPr>
            <a:picLocks noChangeAspect="0" noChangeArrowheads="1"/>
          </p:cNvPicPr>
          <p:nvPr/>
        </p:nvPicPr>
        <p:blipFill>
          <a:blip r:embed="rId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7" name="Picture 687"/>
          <p:cNvPicPr>
            <a:picLocks noChangeAspect="0" noChangeArrowheads="1"/>
          </p:cNvPicPr>
          <p:nvPr/>
        </p:nvPicPr>
        <p:blipFill>
          <a:blip r:embed="rId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8" name="Picture 688"/>
          <p:cNvPicPr>
            <a:picLocks noChangeAspect="0" noChangeArrowheads="1"/>
          </p:cNvPicPr>
          <p:nvPr/>
        </p:nvPicPr>
        <p:blipFill>
          <a:blip r:embed="rId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89" name="Picture 689"/>
          <p:cNvPicPr>
            <a:picLocks noChangeAspect="0" noChangeArrowheads="1"/>
          </p:cNvPicPr>
          <p:nvPr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0" name="Picture 690"/>
          <p:cNvPicPr>
            <a:picLocks noChangeAspect="0" noChangeArrowheads="1"/>
          </p:cNvPicPr>
          <p:nvPr/>
        </p:nvPicPr>
        <p:blipFill>
          <a:blip r:embed="rId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1" name="Picture 691"/>
          <p:cNvPicPr>
            <a:picLocks noChangeAspect="0" noChangeArrowheads="1"/>
          </p:cNvPicPr>
          <p:nvPr/>
        </p:nvPicPr>
        <p:blipFill>
          <a:blip r:embed="rId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2" name="Picture 692"/>
          <p:cNvPicPr>
            <a:picLocks noChangeAspect="0" noChangeArrowheads="1"/>
          </p:cNvPicPr>
          <p:nvPr/>
        </p:nvPicPr>
        <p:blipFill>
          <a:blip r:embed="rId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2125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3" name="Picture 693"/>
          <p:cNvPicPr>
            <a:picLocks noChangeAspect="0" noChangeArrowheads="1"/>
          </p:cNvPicPr>
          <p:nvPr/>
        </p:nvPicPr>
        <p:blipFill>
          <a:blip r:embed="rId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212596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694" name="Picture 694"/>
          <p:cNvPicPr>
            <a:picLocks noChangeAspect="0" noChangeArrowheads="1"/>
          </p:cNvPicPr>
          <p:nvPr/>
        </p:nvPicPr>
        <p:blipFill>
          <a:blip r:embed="rId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261365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695" name="Picture 695"/>
          <p:cNvPicPr>
            <a:picLocks noChangeAspect="0" noChangeArrowheads="1"/>
          </p:cNvPicPr>
          <p:nvPr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6" name="Picture 696"/>
          <p:cNvPicPr>
            <a:picLocks noChangeAspect="0" noChangeArrowheads="1"/>
          </p:cNvPicPr>
          <p:nvPr/>
        </p:nvPicPr>
        <p:blipFill>
          <a:blip r:embed="rId6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7" name="Picture 697"/>
          <p:cNvPicPr>
            <a:picLocks noChangeAspect="0" noChangeArrowheads="1"/>
          </p:cNvPicPr>
          <p:nvPr/>
        </p:nvPicPr>
        <p:blipFill>
          <a:blip r:embed="rId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8" name="Picture 698"/>
          <p:cNvPicPr>
            <a:picLocks noChangeAspect="0" noChangeArrowheads="1"/>
          </p:cNvPicPr>
          <p:nvPr/>
        </p:nvPicPr>
        <p:blipFill>
          <a:blip r:embed="rId6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699" name="Picture 699"/>
          <p:cNvPicPr>
            <a:picLocks noChangeAspect="0" noChangeArrowheads="1"/>
          </p:cNvPicPr>
          <p:nvPr/>
        </p:nvPicPr>
        <p:blipFill>
          <a:blip r:embed="rId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0" name="Picture 700"/>
          <p:cNvPicPr>
            <a:picLocks noChangeAspect="0" noChangeArrowheads="1"/>
          </p:cNvPicPr>
          <p:nvPr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1" name="Picture 701"/>
          <p:cNvPicPr>
            <a:picLocks noChangeAspect="0" noChangeArrowheads="1"/>
          </p:cNvPicPr>
          <p:nvPr/>
        </p:nvPicPr>
        <p:blipFill>
          <a:blip r:embed="rId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2" name="Picture 702"/>
          <p:cNvPicPr>
            <a:picLocks noChangeAspect="0" noChangeArrowheads="1"/>
          </p:cNvPicPr>
          <p:nvPr/>
        </p:nvPicPr>
        <p:blipFill>
          <a:blip r:embed="rId7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3" name="Picture 703"/>
          <p:cNvPicPr>
            <a:picLocks noChangeAspect="0" noChangeArrowheads="1"/>
          </p:cNvPicPr>
          <p:nvPr/>
        </p:nvPicPr>
        <p:blipFill>
          <a:blip r:embed="rId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4" name="Picture 704"/>
          <p:cNvPicPr>
            <a:picLocks noChangeAspect="0" noChangeArrowheads="1"/>
          </p:cNvPicPr>
          <p:nvPr/>
        </p:nvPicPr>
        <p:blipFill>
          <a:blip r:embed="rId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5" name="Picture 705"/>
          <p:cNvPicPr>
            <a:picLocks noChangeAspect="0" noChangeArrowheads="1"/>
          </p:cNvPicPr>
          <p:nvPr/>
        </p:nvPicPr>
        <p:blipFill>
          <a:blip r:embed="rId7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6" name="Picture 706"/>
          <p:cNvPicPr>
            <a:picLocks noChangeAspect="0" noChangeArrowheads="1"/>
          </p:cNvPicPr>
          <p:nvPr/>
        </p:nvPicPr>
        <p:blipFill>
          <a:blip r:embed="rId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7" name="Picture 707"/>
          <p:cNvPicPr>
            <a:picLocks noChangeAspect="0" noChangeArrowheads="1"/>
          </p:cNvPicPr>
          <p:nvPr/>
        </p:nvPicPr>
        <p:blipFill>
          <a:blip r:embed="rId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261365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708" name="Picture 708"/>
          <p:cNvPicPr>
            <a:picLocks noChangeAspect="0" noChangeArrowheads="1"/>
          </p:cNvPicPr>
          <p:nvPr/>
        </p:nvPicPr>
        <p:blipFill>
          <a:blip r:embed="rId7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09" name="Picture 709"/>
          <p:cNvPicPr>
            <a:picLocks noChangeAspect="0" noChangeArrowheads="1"/>
          </p:cNvPicPr>
          <p:nvPr/>
        </p:nvPicPr>
        <p:blipFill>
          <a:blip r:embed="rId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0" name="Picture 710"/>
          <p:cNvPicPr>
            <a:picLocks noChangeAspect="0" noChangeArrowheads="1"/>
          </p:cNvPicPr>
          <p:nvPr/>
        </p:nvPicPr>
        <p:blipFill>
          <a:blip r:embed="rId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1" name="Picture 711"/>
          <p:cNvPicPr>
            <a:picLocks noChangeAspect="0" noChangeArrowheads="1"/>
          </p:cNvPicPr>
          <p:nvPr/>
        </p:nvPicPr>
        <p:blipFill>
          <a:blip r:embed="rId7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2" name="Picture 712"/>
          <p:cNvPicPr>
            <a:picLocks noChangeAspect="0" noChangeArrowheads="1"/>
          </p:cNvPicPr>
          <p:nvPr/>
        </p:nvPicPr>
        <p:blipFill>
          <a:blip r:embed="rId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3" name="Picture 713"/>
          <p:cNvPicPr>
            <a:picLocks noChangeAspect="0" noChangeArrowheads="1"/>
          </p:cNvPicPr>
          <p:nvPr/>
        </p:nvPicPr>
        <p:blipFill>
          <a:blip r:embed="rId7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4" name="Picture 714"/>
          <p:cNvPicPr>
            <a:picLocks noChangeAspect="0" noChangeArrowheads="1"/>
          </p:cNvPicPr>
          <p:nvPr/>
        </p:nvPicPr>
        <p:blipFill>
          <a:blip r:embed="rId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5" name="Picture 715"/>
          <p:cNvPicPr>
            <a:picLocks noChangeAspect="0" noChangeArrowheads="1"/>
          </p:cNvPicPr>
          <p:nvPr/>
        </p:nvPicPr>
        <p:blipFill>
          <a:blip r:embed="rId7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6" name="Picture 716"/>
          <p:cNvPicPr>
            <a:picLocks noChangeAspect="0" noChangeArrowheads="1"/>
          </p:cNvPicPr>
          <p:nvPr/>
        </p:nvPicPr>
        <p:blipFill>
          <a:blip r:embed="rId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7" name="Picture 717"/>
          <p:cNvPicPr>
            <a:picLocks noChangeAspect="0" noChangeArrowheads="1"/>
          </p:cNvPicPr>
          <p:nvPr/>
        </p:nvPicPr>
        <p:blipFill>
          <a:blip r:embed="rId7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8" name="Picture 718"/>
          <p:cNvPicPr>
            <a:picLocks noChangeAspect="0" noChangeArrowheads="1"/>
          </p:cNvPicPr>
          <p:nvPr/>
        </p:nvPicPr>
        <p:blipFill>
          <a:blip r:embed="rId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19" name="Picture 719"/>
          <p:cNvPicPr>
            <a:picLocks noChangeAspect="0" noChangeArrowheads="1"/>
          </p:cNvPicPr>
          <p:nvPr/>
        </p:nvPicPr>
        <p:blipFill>
          <a:blip r:embed="rId7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0" name="Picture 720"/>
          <p:cNvPicPr>
            <a:picLocks noChangeAspect="0" noChangeArrowheads="1"/>
          </p:cNvPicPr>
          <p:nvPr/>
        </p:nvPicPr>
        <p:blipFill>
          <a:blip r:embed="rId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1" name="Picture 721"/>
          <p:cNvPicPr>
            <a:picLocks noChangeAspect="0" noChangeArrowheads="1"/>
          </p:cNvPicPr>
          <p:nvPr/>
        </p:nvPicPr>
        <p:blipFill>
          <a:blip r:embed="rId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2" name="Picture 722"/>
          <p:cNvPicPr>
            <a:picLocks noChangeAspect="0" noChangeArrowheads="1"/>
          </p:cNvPicPr>
          <p:nvPr/>
        </p:nvPicPr>
        <p:blipFill>
          <a:blip r:embed="rId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3" name="Picture 723"/>
          <p:cNvPicPr>
            <a:picLocks noChangeAspect="0" noChangeArrowheads="1"/>
          </p:cNvPicPr>
          <p:nvPr/>
        </p:nvPicPr>
        <p:blipFill>
          <a:blip r:embed="rId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4" name="Picture 724"/>
          <p:cNvPicPr>
            <a:picLocks noChangeAspect="0" noChangeArrowheads="1"/>
          </p:cNvPicPr>
          <p:nvPr/>
        </p:nvPicPr>
        <p:blipFill>
          <a:blip r:embed="rId7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5" name="Picture 725"/>
          <p:cNvPicPr>
            <a:picLocks noChangeAspect="0" noChangeArrowheads="1"/>
          </p:cNvPicPr>
          <p:nvPr/>
        </p:nvPicPr>
        <p:blipFill>
          <a:blip r:embed="rId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6" name="Picture 726"/>
          <p:cNvPicPr>
            <a:picLocks noChangeAspect="0" noChangeArrowheads="1"/>
          </p:cNvPicPr>
          <p:nvPr/>
        </p:nvPicPr>
        <p:blipFill>
          <a:blip r:embed="rId7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7" name="Picture 727"/>
          <p:cNvPicPr>
            <a:picLocks noChangeAspect="0" noChangeArrowheads="1"/>
          </p:cNvPicPr>
          <p:nvPr/>
        </p:nvPicPr>
        <p:blipFill>
          <a:blip r:embed="rId7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8" name="Picture 728"/>
          <p:cNvPicPr>
            <a:picLocks noChangeAspect="0" noChangeArrowheads="1"/>
          </p:cNvPicPr>
          <p:nvPr/>
        </p:nvPicPr>
        <p:blipFill>
          <a:blip r:embed="rId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29" name="Picture 729"/>
          <p:cNvPicPr>
            <a:picLocks noChangeAspect="0" noChangeArrowheads="1"/>
          </p:cNvPicPr>
          <p:nvPr/>
        </p:nvPicPr>
        <p:blipFill>
          <a:blip r:embed="rId7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0" name="Picture 730"/>
          <p:cNvPicPr>
            <a:picLocks noChangeAspect="0" noChangeArrowheads="1"/>
          </p:cNvPicPr>
          <p:nvPr/>
        </p:nvPicPr>
        <p:blipFill>
          <a:blip r:embed="rId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1" name="Picture 731"/>
          <p:cNvPicPr>
            <a:picLocks noChangeAspect="0" noChangeArrowheads="1"/>
          </p:cNvPicPr>
          <p:nvPr/>
        </p:nvPicPr>
        <p:blipFill>
          <a:blip r:embed="rId7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2" name="Picture 732"/>
          <p:cNvPicPr>
            <a:picLocks noChangeAspect="0" noChangeArrowheads="1"/>
          </p:cNvPicPr>
          <p:nvPr/>
        </p:nvPicPr>
        <p:blipFill>
          <a:blip r:embed="rId7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3" name="Picture 733"/>
          <p:cNvPicPr>
            <a:picLocks noChangeAspect="0" noChangeArrowheads="1"/>
          </p:cNvPicPr>
          <p:nvPr/>
        </p:nvPicPr>
        <p:blipFill>
          <a:blip r:embed="rId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4" name="Picture 734"/>
          <p:cNvPicPr>
            <a:picLocks noChangeAspect="0" noChangeArrowheads="1"/>
          </p:cNvPicPr>
          <p:nvPr/>
        </p:nvPicPr>
        <p:blipFill>
          <a:blip r:embed="rId7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5" name="Picture 735"/>
          <p:cNvPicPr>
            <a:picLocks noChangeAspect="0" noChangeArrowheads="1"/>
          </p:cNvPicPr>
          <p:nvPr/>
        </p:nvPicPr>
        <p:blipFill>
          <a:blip r:embed="rId7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6" name="Picture 736"/>
          <p:cNvPicPr>
            <a:picLocks noChangeAspect="0" noChangeArrowheads="1"/>
          </p:cNvPicPr>
          <p:nvPr/>
        </p:nvPicPr>
        <p:blipFill>
          <a:blip r:embed="rId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7" name="Picture 737"/>
          <p:cNvPicPr>
            <a:picLocks noChangeAspect="0" noChangeArrowheads="1"/>
          </p:cNvPicPr>
          <p:nvPr/>
        </p:nvPicPr>
        <p:blipFill>
          <a:blip r:embed="rId7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8" name="Picture 738"/>
          <p:cNvPicPr>
            <a:picLocks noChangeAspect="0" noChangeArrowheads="1"/>
          </p:cNvPicPr>
          <p:nvPr/>
        </p:nvPicPr>
        <p:blipFill>
          <a:blip r:embed="rId7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39" name="Picture 739"/>
          <p:cNvPicPr>
            <a:picLocks noChangeAspect="0" noChangeArrowheads="1"/>
          </p:cNvPicPr>
          <p:nvPr/>
        </p:nvPicPr>
        <p:blipFill>
          <a:blip r:embed="rId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0" name="Picture 740"/>
          <p:cNvPicPr>
            <a:picLocks noChangeAspect="0" noChangeArrowheads="1"/>
          </p:cNvPicPr>
          <p:nvPr/>
        </p:nvPicPr>
        <p:blipFill>
          <a:blip r:embed="rId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261365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1" name="Picture 741"/>
          <p:cNvPicPr>
            <a:picLocks noChangeAspect="0" noChangeArrowheads="1"/>
          </p:cNvPicPr>
          <p:nvPr/>
        </p:nvPicPr>
        <p:blipFill>
          <a:blip r:embed="rId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261365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742" name="Picture 742"/>
          <p:cNvPicPr>
            <a:picLocks noChangeAspect="0" noChangeArrowheads="1"/>
          </p:cNvPicPr>
          <p:nvPr/>
        </p:nvPicPr>
        <p:blipFill>
          <a:blip r:embed="rId7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310132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743" name="Picture 743"/>
          <p:cNvPicPr>
            <a:picLocks noChangeAspect="0" noChangeArrowheads="1"/>
          </p:cNvPicPr>
          <p:nvPr/>
        </p:nvPicPr>
        <p:blipFill>
          <a:blip r:embed="rId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4" name="Picture 744"/>
          <p:cNvPicPr>
            <a:picLocks noChangeAspect="0" noChangeArrowheads="1"/>
          </p:cNvPicPr>
          <p:nvPr/>
        </p:nvPicPr>
        <p:blipFill>
          <a:blip r:embed="rId7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5" name="Picture 745"/>
          <p:cNvPicPr>
            <a:picLocks noChangeAspect="0" noChangeArrowheads="1"/>
          </p:cNvPicPr>
          <p:nvPr/>
        </p:nvPicPr>
        <p:blipFill>
          <a:blip r:embed="rId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6" name="Picture 746"/>
          <p:cNvPicPr>
            <a:picLocks noChangeAspect="0" noChangeArrowheads="1"/>
          </p:cNvPicPr>
          <p:nvPr/>
        </p:nvPicPr>
        <p:blipFill>
          <a:blip r:embed="rId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7" name="Picture 747"/>
          <p:cNvPicPr>
            <a:picLocks noChangeAspect="0" noChangeArrowheads="1"/>
          </p:cNvPicPr>
          <p:nvPr/>
        </p:nvPicPr>
        <p:blipFill>
          <a:blip r:embed="rId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8" name="Picture 748"/>
          <p:cNvPicPr>
            <a:picLocks noChangeAspect="0" noChangeArrowheads="1"/>
          </p:cNvPicPr>
          <p:nvPr/>
        </p:nvPicPr>
        <p:blipFill>
          <a:blip r:embed="rId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49" name="Picture 749"/>
          <p:cNvPicPr>
            <a:picLocks noChangeAspect="0" noChangeArrowheads="1"/>
          </p:cNvPicPr>
          <p:nvPr/>
        </p:nvPicPr>
        <p:blipFill>
          <a:blip r:embed="rId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0" name="Picture 750"/>
          <p:cNvPicPr>
            <a:picLocks noChangeAspect="0" noChangeArrowheads="1"/>
          </p:cNvPicPr>
          <p:nvPr/>
        </p:nvPicPr>
        <p:blipFill>
          <a:blip r:embed="rId7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1" name="Picture 751"/>
          <p:cNvPicPr>
            <a:picLocks noChangeAspect="0" noChangeArrowheads="1"/>
          </p:cNvPicPr>
          <p:nvPr/>
        </p:nvPicPr>
        <p:blipFill>
          <a:blip r:embed="rId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2" name="Picture 752"/>
          <p:cNvPicPr>
            <a:picLocks noChangeAspect="0" noChangeArrowheads="1"/>
          </p:cNvPicPr>
          <p:nvPr/>
        </p:nvPicPr>
        <p:blipFill>
          <a:blip r:embed="rId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3" name="Picture 753"/>
          <p:cNvPicPr>
            <a:picLocks noChangeAspect="0" noChangeArrowheads="1"/>
          </p:cNvPicPr>
          <p:nvPr/>
        </p:nvPicPr>
        <p:blipFill>
          <a:blip r:embed="rId7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4" name="Picture 754"/>
          <p:cNvPicPr>
            <a:picLocks noChangeAspect="0" noChangeArrowheads="1"/>
          </p:cNvPicPr>
          <p:nvPr/>
        </p:nvPicPr>
        <p:blipFill>
          <a:blip r:embed="rId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5" name="Picture 755"/>
          <p:cNvPicPr>
            <a:picLocks noChangeAspect="0" noChangeArrowheads="1"/>
          </p:cNvPicPr>
          <p:nvPr/>
        </p:nvPicPr>
        <p:blipFill>
          <a:blip r:embed="rId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310132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756" name="Picture 756"/>
          <p:cNvPicPr>
            <a:picLocks noChangeAspect="0" noChangeArrowheads="1"/>
          </p:cNvPicPr>
          <p:nvPr/>
        </p:nvPicPr>
        <p:blipFill>
          <a:blip r:embed="rId7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7" name="Picture 757"/>
          <p:cNvPicPr>
            <a:picLocks noChangeAspect="0" noChangeArrowheads="1"/>
          </p:cNvPicPr>
          <p:nvPr/>
        </p:nvPicPr>
        <p:blipFill>
          <a:blip r:embed="rId7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8" name="Picture 758"/>
          <p:cNvPicPr>
            <a:picLocks noChangeAspect="0" noChangeArrowheads="1"/>
          </p:cNvPicPr>
          <p:nvPr/>
        </p:nvPicPr>
        <p:blipFill>
          <a:blip r:embed="rId7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59" name="Picture 759"/>
          <p:cNvPicPr>
            <a:picLocks noChangeAspect="0" noChangeArrowheads="1"/>
          </p:cNvPicPr>
          <p:nvPr/>
        </p:nvPicPr>
        <p:blipFill>
          <a:blip r:embed="rId7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0" name="Picture 760"/>
          <p:cNvPicPr>
            <a:picLocks noChangeAspect="0" noChangeArrowheads="1"/>
          </p:cNvPicPr>
          <p:nvPr/>
        </p:nvPicPr>
        <p:blipFill>
          <a:blip r:embed="rId7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1" name="Picture 761"/>
          <p:cNvPicPr>
            <a:picLocks noChangeAspect="0" noChangeArrowheads="1"/>
          </p:cNvPicPr>
          <p:nvPr/>
        </p:nvPicPr>
        <p:blipFill>
          <a:blip r:embed="rId7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2" name="Picture 762"/>
          <p:cNvPicPr>
            <a:picLocks noChangeAspect="0" noChangeArrowheads="1"/>
          </p:cNvPicPr>
          <p:nvPr/>
        </p:nvPicPr>
        <p:blipFill>
          <a:blip r:embed="rId7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3" name="Picture 763"/>
          <p:cNvPicPr>
            <a:picLocks noChangeAspect="0" noChangeArrowheads="1"/>
          </p:cNvPicPr>
          <p:nvPr/>
        </p:nvPicPr>
        <p:blipFill>
          <a:blip r:embed="rId7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4" name="Picture 764"/>
          <p:cNvPicPr>
            <a:picLocks noChangeAspect="0" noChangeArrowheads="1"/>
          </p:cNvPicPr>
          <p:nvPr/>
        </p:nvPicPr>
        <p:blipFill>
          <a:blip r:embed="rId7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5" name="Picture 765"/>
          <p:cNvPicPr>
            <a:picLocks noChangeAspect="0" noChangeArrowheads="1"/>
          </p:cNvPicPr>
          <p:nvPr/>
        </p:nvPicPr>
        <p:blipFill>
          <a:blip r:embed="rId7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6" name="Picture 766"/>
          <p:cNvPicPr>
            <a:picLocks noChangeAspect="0" noChangeArrowheads="1"/>
          </p:cNvPicPr>
          <p:nvPr/>
        </p:nvPicPr>
        <p:blipFill>
          <a:blip r:embed="rId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7" name="Picture 767"/>
          <p:cNvPicPr>
            <a:picLocks noChangeAspect="0" noChangeArrowheads="1"/>
          </p:cNvPicPr>
          <p:nvPr/>
        </p:nvPicPr>
        <p:blipFill>
          <a:blip r:embed="rId7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8" name="Picture 768"/>
          <p:cNvPicPr>
            <a:picLocks noChangeAspect="0" noChangeArrowheads="1"/>
          </p:cNvPicPr>
          <p:nvPr/>
        </p:nvPicPr>
        <p:blipFill>
          <a:blip r:embed="rId7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69" name="Picture 769"/>
          <p:cNvPicPr>
            <a:picLocks noChangeAspect="0" noChangeArrowheads="1"/>
          </p:cNvPicPr>
          <p:nvPr/>
        </p:nvPicPr>
        <p:blipFill>
          <a:blip r:embed="rId7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0" name="Picture 770"/>
          <p:cNvPicPr>
            <a:picLocks noChangeAspect="0" noChangeArrowheads="1"/>
          </p:cNvPicPr>
          <p:nvPr/>
        </p:nvPicPr>
        <p:blipFill>
          <a:blip r:embed="rId7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1" name="Picture 771"/>
          <p:cNvPicPr>
            <a:picLocks noChangeAspect="0" noChangeArrowheads="1"/>
          </p:cNvPicPr>
          <p:nvPr/>
        </p:nvPicPr>
        <p:blipFill>
          <a:blip r:embed="rId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2" name="Picture 772"/>
          <p:cNvPicPr>
            <a:picLocks noChangeAspect="0" noChangeArrowheads="1"/>
          </p:cNvPicPr>
          <p:nvPr/>
        </p:nvPicPr>
        <p:blipFill>
          <a:blip r:embed="rId7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3" name="Picture 773"/>
          <p:cNvPicPr>
            <a:picLocks noChangeAspect="0" noChangeArrowheads="1"/>
          </p:cNvPicPr>
          <p:nvPr/>
        </p:nvPicPr>
        <p:blipFill>
          <a:blip r:embed="rId7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4" name="Picture 774"/>
          <p:cNvPicPr>
            <a:picLocks noChangeAspect="0" noChangeArrowheads="1"/>
          </p:cNvPicPr>
          <p:nvPr/>
        </p:nvPicPr>
        <p:blipFill>
          <a:blip r:embed="rId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5" name="Picture 775"/>
          <p:cNvPicPr>
            <a:picLocks noChangeAspect="0" noChangeArrowheads="1"/>
          </p:cNvPicPr>
          <p:nvPr/>
        </p:nvPicPr>
        <p:blipFill>
          <a:blip r:embed="rId7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6" name="Picture 776"/>
          <p:cNvPicPr>
            <a:picLocks noChangeAspect="0" noChangeArrowheads="1"/>
          </p:cNvPicPr>
          <p:nvPr/>
        </p:nvPicPr>
        <p:blipFill>
          <a:blip r:embed="rId7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7" name="Picture 777"/>
          <p:cNvPicPr>
            <a:picLocks noChangeAspect="0" noChangeArrowheads="1"/>
          </p:cNvPicPr>
          <p:nvPr/>
        </p:nvPicPr>
        <p:blipFill>
          <a:blip r:embed="rId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8" name="Picture 778"/>
          <p:cNvPicPr>
            <a:picLocks noChangeAspect="0" noChangeArrowheads="1"/>
          </p:cNvPicPr>
          <p:nvPr/>
        </p:nvPicPr>
        <p:blipFill>
          <a:blip r:embed="rId7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79" name="Picture 779"/>
          <p:cNvPicPr>
            <a:picLocks noChangeAspect="0" noChangeArrowheads="1"/>
          </p:cNvPicPr>
          <p:nvPr/>
        </p:nvPicPr>
        <p:blipFill>
          <a:blip r:embed="rId7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0" name="Picture 780"/>
          <p:cNvPicPr>
            <a:picLocks noChangeAspect="0" noChangeArrowheads="1"/>
          </p:cNvPicPr>
          <p:nvPr/>
        </p:nvPicPr>
        <p:blipFill>
          <a:blip r:embed="rId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1" name="Picture 781"/>
          <p:cNvPicPr>
            <a:picLocks noChangeAspect="0" noChangeArrowheads="1"/>
          </p:cNvPicPr>
          <p:nvPr/>
        </p:nvPicPr>
        <p:blipFill>
          <a:blip r:embed="rId7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2" name="Picture 782"/>
          <p:cNvPicPr>
            <a:picLocks noChangeAspect="0" noChangeArrowheads="1"/>
          </p:cNvPicPr>
          <p:nvPr/>
        </p:nvPicPr>
        <p:blipFill>
          <a:blip r:embed="rId7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3" name="Picture 783"/>
          <p:cNvPicPr>
            <a:picLocks noChangeAspect="0" noChangeArrowheads="1"/>
          </p:cNvPicPr>
          <p:nvPr/>
        </p:nvPicPr>
        <p:blipFill>
          <a:blip r:embed="rId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4" name="Picture 784"/>
          <p:cNvPicPr>
            <a:picLocks noChangeAspect="0" noChangeArrowheads="1"/>
          </p:cNvPicPr>
          <p:nvPr/>
        </p:nvPicPr>
        <p:blipFill>
          <a:blip r:embed="rId7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5" name="Picture 785"/>
          <p:cNvPicPr>
            <a:picLocks noChangeAspect="0" noChangeArrowheads="1"/>
          </p:cNvPicPr>
          <p:nvPr/>
        </p:nvPicPr>
        <p:blipFill>
          <a:blip r:embed="rId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6" name="Picture 786"/>
          <p:cNvPicPr>
            <a:picLocks noChangeAspect="0" noChangeArrowheads="1"/>
          </p:cNvPicPr>
          <p:nvPr/>
        </p:nvPicPr>
        <p:blipFill>
          <a:blip r:embed="rId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7" name="Picture 787"/>
          <p:cNvPicPr>
            <a:picLocks noChangeAspect="0" noChangeArrowheads="1"/>
          </p:cNvPicPr>
          <p:nvPr/>
        </p:nvPicPr>
        <p:blipFill>
          <a:blip r:embed="rId7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8" name="Picture 788"/>
          <p:cNvPicPr>
            <a:picLocks noChangeAspect="0" noChangeArrowheads="1"/>
          </p:cNvPicPr>
          <p:nvPr/>
        </p:nvPicPr>
        <p:blipFill>
          <a:blip r:embed="rId7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310132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789" name="Picture 789"/>
          <p:cNvPicPr>
            <a:picLocks noChangeAspect="0" noChangeArrowheads="1"/>
          </p:cNvPicPr>
          <p:nvPr/>
        </p:nvPicPr>
        <p:blipFill>
          <a:blip r:embed="rId7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310132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790" name="Picture 790"/>
          <p:cNvPicPr>
            <a:picLocks noChangeAspect="0" noChangeArrowheads="1"/>
          </p:cNvPicPr>
          <p:nvPr/>
        </p:nvPicPr>
        <p:blipFill>
          <a:blip r:embed="rId7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358900"/>
            <a:ext cx="72644" cy="40640"/>
          </a:xfrm>
          <a:prstGeom prst="rect">
            <a:avLst/>
          </a:prstGeom>
          <a:noFill/>
          <a:extLst/>
        </p:spPr>
      </p:pic>
      <p:pic>
        <p:nvPicPr>
          <p:cNvPr id="791" name="Picture 791"/>
          <p:cNvPicPr>
            <a:picLocks noChangeAspect="0" noChangeArrowheads="1"/>
          </p:cNvPicPr>
          <p:nvPr/>
        </p:nvPicPr>
        <p:blipFill>
          <a:blip r:embed="rId7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2" name="Picture 792"/>
          <p:cNvPicPr>
            <a:picLocks noChangeAspect="0" noChangeArrowheads="1"/>
          </p:cNvPicPr>
          <p:nvPr/>
        </p:nvPicPr>
        <p:blipFill>
          <a:blip r:embed="rId7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3" name="Picture 793"/>
          <p:cNvPicPr>
            <a:picLocks noChangeAspect="0" noChangeArrowheads="1"/>
          </p:cNvPicPr>
          <p:nvPr/>
        </p:nvPicPr>
        <p:blipFill>
          <a:blip r:embed="rId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4" name="Picture 794"/>
          <p:cNvPicPr>
            <a:picLocks noChangeAspect="0" noChangeArrowheads="1"/>
          </p:cNvPicPr>
          <p:nvPr/>
        </p:nvPicPr>
        <p:blipFill>
          <a:blip r:embed="rId7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5" name="Picture 795"/>
          <p:cNvPicPr>
            <a:picLocks noChangeAspect="0" noChangeArrowheads="1"/>
          </p:cNvPicPr>
          <p:nvPr/>
        </p:nvPicPr>
        <p:blipFill>
          <a:blip r:embed="rId7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6" name="Picture 796"/>
          <p:cNvPicPr>
            <a:picLocks noChangeAspect="0" noChangeArrowheads="1"/>
          </p:cNvPicPr>
          <p:nvPr/>
        </p:nvPicPr>
        <p:blipFill>
          <a:blip r:embed="rId7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7" name="Picture 797"/>
          <p:cNvPicPr>
            <a:picLocks noChangeAspect="0" noChangeArrowheads="1"/>
          </p:cNvPicPr>
          <p:nvPr/>
        </p:nvPicPr>
        <p:blipFill>
          <a:blip r:embed="rId7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8" name="Picture 798"/>
          <p:cNvPicPr>
            <a:picLocks noChangeAspect="0" noChangeArrowheads="1"/>
          </p:cNvPicPr>
          <p:nvPr/>
        </p:nvPicPr>
        <p:blipFill>
          <a:blip r:embed="rId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799" name="Picture 799"/>
          <p:cNvPicPr>
            <a:picLocks noChangeAspect="0" noChangeArrowheads="1"/>
          </p:cNvPicPr>
          <p:nvPr/>
        </p:nvPicPr>
        <p:blipFill>
          <a:blip r:embed="rId7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0" name="Picture 800"/>
          <p:cNvPicPr>
            <a:picLocks noChangeAspect="0" noChangeArrowheads="1"/>
          </p:cNvPicPr>
          <p:nvPr/>
        </p:nvPicPr>
        <p:blipFill>
          <a:blip r:embed="rId8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1" name="Picture 801"/>
          <p:cNvPicPr>
            <a:picLocks noChangeAspect="0" noChangeArrowheads="1"/>
          </p:cNvPicPr>
          <p:nvPr/>
        </p:nvPicPr>
        <p:blipFill>
          <a:blip r:embed="rId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2" name="Picture 802"/>
          <p:cNvPicPr>
            <a:picLocks noChangeAspect="0" noChangeArrowheads="1"/>
          </p:cNvPicPr>
          <p:nvPr/>
        </p:nvPicPr>
        <p:blipFill>
          <a:blip r:embed="rId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3" name="Picture 803"/>
          <p:cNvPicPr>
            <a:picLocks noChangeAspect="0" noChangeArrowheads="1"/>
          </p:cNvPicPr>
          <p:nvPr/>
        </p:nvPicPr>
        <p:blipFill>
          <a:blip r:embed="rId8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358900"/>
            <a:ext cx="74168" cy="40640"/>
          </a:xfrm>
          <a:prstGeom prst="rect">
            <a:avLst/>
          </a:prstGeom>
          <a:noFill/>
          <a:extLst/>
        </p:spPr>
      </p:pic>
      <p:pic>
        <p:nvPicPr>
          <p:cNvPr id="804" name="Picture 804"/>
          <p:cNvPicPr>
            <a:picLocks noChangeAspect="0" noChangeArrowheads="1"/>
          </p:cNvPicPr>
          <p:nvPr/>
        </p:nvPicPr>
        <p:blipFill>
          <a:blip r:embed="rId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5" name="Picture 805"/>
          <p:cNvPicPr>
            <a:picLocks noChangeAspect="0" noChangeArrowheads="1"/>
          </p:cNvPicPr>
          <p:nvPr/>
        </p:nvPicPr>
        <p:blipFill>
          <a:blip r:embed="rId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6" name="Picture 806"/>
          <p:cNvPicPr>
            <a:picLocks noChangeAspect="0" noChangeArrowheads="1"/>
          </p:cNvPicPr>
          <p:nvPr/>
        </p:nvPicPr>
        <p:blipFill>
          <a:blip r:embed="rId8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7" name="Picture 807"/>
          <p:cNvPicPr>
            <a:picLocks noChangeAspect="0" noChangeArrowheads="1"/>
          </p:cNvPicPr>
          <p:nvPr/>
        </p:nvPicPr>
        <p:blipFill>
          <a:blip r:embed="rId8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8" name="Picture 808"/>
          <p:cNvPicPr>
            <a:picLocks noChangeAspect="0" noChangeArrowheads="1"/>
          </p:cNvPicPr>
          <p:nvPr/>
        </p:nvPicPr>
        <p:blipFill>
          <a:blip r:embed="rId8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09" name="Picture 809"/>
          <p:cNvPicPr>
            <a:picLocks noChangeAspect="0" noChangeArrowheads="1"/>
          </p:cNvPicPr>
          <p:nvPr/>
        </p:nvPicPr>
        <p:blipFill>
          <a:blip r:embed="rId8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0" name="Picture 810"/>
          <p:cNvPicPr>
            <a:picLocks noChangeAspect="0" noChangeArrowheads="1"/>
          </p:cNvPicPr>
          <p:nvPr/>
        </p:nvPicPr>
        <p:blipFill>
          <a:blip r:embed="rId8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1" name="Picture 811"/>
          <p:cNvPicPr>
            <a:picLocks noChangeAspect="0" noChangeArrowheads="1"/>
          </p:cNvPicPr>
          <p:nvPr/>
        </p:nvPicPr>
        <p:blipFill>
          <a:blip r:embed="rId8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2" name="Picture 812"/>
          <p:cNvPicPr>
            <a:picLocks noChangeAspect="0" noChangeArrowheads="1"/>
          </p:cNvPicPr>
          <p:nvPr/>
        </p:nvPicPr>
        <p:blipFill>
          <a:blip r:embed="rId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3" name="Picture 813"/>
          <p:cNvPicPr>
            <a:picLocks noChangeAspect="0" noChangeArrowheads="1"/>
          </p:cNvPicPr>
          <p:nvPr/>
        </p:nvPicPr>
        <p:blipFill>
          <a:blip r:embed="rId8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4" name="Picture 814"/>
          <p:cNvPicPr>
            <a:picLocks noChangeAspect="0" noChangeArrowheads="1"/>
          </p:cNvPicPr>
          <p:nvPr/>
        </p:nvPicPr>
        <p:blipFill>
          <a:blip r:embed="rId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5" name="Picture 815"/>
          <p:cNvPicPr>
            <a:picLocks noChangeAspect="0" noChangeArrowheads="1"/>
          </p:cNvPicPr>
          <p:nvPr/>
        </p:nvPicPr>
        <p:blipFill>
          <a:blip r:embed="rId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6" name="Picture 816"/>
          <p:cNvPicPr>
            <a:picLocks noChangeAspect="0" noChangeArrowheads="1"/>
          </p:cNvPicPr>
          <p:nvPr/>
        </p:nvPicPr>
        <p:blipFill>
          <a:blip r:embed="rId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7" name="Picture 817"/>
          <p:cNvPicPr>
            <a:picLocks noChangeAspect="0" noChangeArrowheads="1"/>
          </p:cNvPicPr>
          <p:nvPr/>
        </p:nvPicPr>
        <p:blipFill>
          <a:blip r:embed="rId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8" name="Picture 818"/>
          <p:cNvPicPr>
            <a:picLocks noChangeAspect="0" noChangeArrowheads="1"/>
          </p:cNvPicPr>
          <p:nvPr/>
        </p:nvPicPr>
        <p:blipFill>
          <a:blip r:embed="rId8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19" name="Picture 819"/>
          <p:cNvPicPr>
            <a:picLocks noChangeAspect="0" noChangeArrowheads="1"/>
          </p:cNvPicPr>
          <p:nvPr/>
        </p:nvPicPr>
        <p:blipFill>
          <a:blip r:embed="rId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0" name="Picture 820"/>
          <p:cNvPicPr>
            <a:picLocks noChangeAspect="0" noChangeArrowheads="1"/>
          </p:cNvPicPr>
          <p:nvPr/>
        </p:nvPicPr>
        <p:blipFill>
          <a:blip r:embed="rId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1" name="Picture 821"/>
          <p:cNvPicPr>
            <a:picLocks noChangeAspect="0" noChangeArrowheads="1"/>
          </p:cNvPicPr>
          <p:nvPr/>
        </p:nvPicPr>
        <p:blipFill>
          <a:blip r:embed="rId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2" name="Picture 822"/>
          <p:cNvPicPr>
            <a:picLocks noChangeAspect="0" noChangeArrowheads="1"/>
          </p:cNvPicPr>
          <p:nvPr/>
        </p:nvPicPr>
        <p:blipFill>
          <a:blip r:embed="rId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3" name="Picture 823"/>
          <p:cNvPicPr>
            <a:picLocks noChangeAspect="0" noChangeArrowheads="1"/>
          </p:cNvPicPr>
          <p:nvPr/>
        </p:nvPicPr>
        <p:blipFill>
          <a:blip r:embed="rId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4" name="Picture 824"/>
          <p:cNvPicPr>
            <a:picLocks noChangeAspect="0" noChangeArrowheads="1"/>
          </p:cNvPicPr>
          <p:nvPr/>
        </p:nvPicPr>
        <p:blipFill>
          <a:blip r:embed="rId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5" name="Picture 825"/>
          <p:cNvPicPr>
            <a:picLocks noChangeAspect="0" noChangeArrowheads="1"/>
          </p:cNvPicPr>
          <p:nvPr/>
        </p:nvPicPr>
        <p:blipFill>
          <a:blip r:embed="rId8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6" name="Picture 826"/>
          <p:cNvPicPr>
            <a:picLocks noChangeAspect="0" noChangeArrowheads="1"/>
          </p:cNvPicPr>
          <p:nvPr/>
        </p:nvPicPr>
        <p:blipFill>
          <a:blip r:embed="rId8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7" name="Picture 827"/>
          <p:cNvPicPr>
            <a:picLocks noChangeAspect="0" noChangeArrowheads="1"/>
          </p:cNvPicPr>
          <p:nvPr/>
        </p:nvPicPr>
        <p:blipFill>
          <a:blip r:embed="rId8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8" name="Picture 828"/>
          <p:cNvPicPr>
            <a:picLocks noChangeAspect="0" noChangeArrowheads="1"/>
          </p:cNvPicPr>
          <p:nvPr/>
        </p:nvPicPr>
        <p:blipFill>
          <a:blip r:embed="rId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29" name="Picture 829"/>
          <p:cNvPicPr>
            <a:picLocks noChangeAspect="0" noChangeArrowheads="1"/>
          </p:cNvPicPr>
          <p:nvPr/>
        </p:nvPicPr>
        <p:blipFill>
          <a:blip r:embed="rId8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0" name="Picture 830"/>
          <p:cNvPicPr>
            <a:picLocks noChangeAspect="0" noChangeArrowheads="1"/>
          </p:cNvPicPr>
          <p:nvPr/>
        </p:nvPicPr>
        <p:blipFill>
          <a:blip r:embed="rId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1" name="Picture 831"/>
          <p:cNvPicPr>
            <a:picLocks noChangeAspect="0" noChangeArrowheads="1"/>
          </p:cNvPicPr>
          <p:nvPr/>
        </p:nvPicPr>
        <p:blipFill>
          <a:blip r:embed="rId8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2" name="Picture 832"/>
          <p:cNvPicPr>
            <a:picLocks noChangeAspect="0" noChangeArrowheads="1"/>
          </p:cNvPicPr>
          <p:nvPr/>
        </p:nvPicPr>
        <p:blipFill>
          <a:blip r:embed="rId8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3" name="Picture 833"/>
          <p:cNvPicPr>
            <a:picLocks noChangeAspect="0" noChangeArrowheads="1"/>
          </p:cNvPicPr>
          <p:nvPr/>
        </p:nvPicPr>
        <p:blipFill>
          <a:blip r:embed="rId8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4" name="Picture 834"/>
          <p:cNvPicPr>
            <a:picLocks noChangeAspect="0" noChangeArrowheads="1"/>
          </p:cNvPicPr>
          <p:nvPr/>
        </p:nvPicPr>
        <p:blipFill>
          <a:blip r:embed="rId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5" name="Picture 835"/>
          <p:cNvPicPr>
            <a:picLocks noChangeAspect="0" noChangeArrowheads="1"/>
          </p:cNvPicPr>
          <p:nvPr/>
        </p:nvPicPr>
        <p:blipFill>
          <a:blip r:embed="rId8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6" name="Picture 836"/>
          <p:cNvPicPr>
            <a:picLocks noChangeAspect="0" noChangeArrowheads="1"/>
          </p:cNvPicPr>
          <p:nvPr/>
        </p:nvPicPr>
        <p:blipFill>
          <a:blip r:embed="rId8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358900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837" name="Picture 837"/>
          <p:cNvPicPr>
            <a:picLocks noChangeAspect="0" noChangeArrowheads="1"/>
          </p:cNvPicPr>
          <p:nvPr/>
        </p:nvPicPr>
        <p:blipFill>
          <a:blip r:embed="rId8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358900"/>
            <a:ext cx="51307" cy="40640"/>
          </a:xfrm>
          <a:prstGeom prst="rect">
            <a:avLst/>
          </a:prstGeom>
          <a:noFill/>
          <a:extLst/>
        </p:spPr>
      </p:pic>
      <p:pic>
        <p:nvPicPr>
          <p:cNvPr id="838" name="Picture 838"/>
          <p:cNvPicPr>
            <a:picLocks noChangeAspect="0" noChangeArrowheads="1"/>
          </p:cNvPicPr>
          <p:nvPr/>
        </p:nvPicPr>
        <p:blipFill>
          <a:blip r:embed="rId8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8955" y="653289"/>
            <a:ext cx="2341879" cy="723392"/>
          </a:xfrm>
          <a:prstGeom prst="rect">
            <a:avLst/>
          </a:prstGeom>
          <a:noFill/>
          <a:extLst/>
        </p:spPr>
      </p:pic>
      <p:sp>
        <p:nvSpPr>
          <p:cNvPr id="839" name="Freeform 839"/>
          <p:cNvSpPr/>
          <p:nvPr/>
        </p:nvSpPr>
        <p:spPr>
          <a:xfrm rot="0" flipH="0" flipV="0">
            <a:off x="2581655" y="665989"/>
            <a:ext cx="2316479" cy="697991"/>
          </a:xfrm>
          <a:custGeom>
            <a:pathLst>
              <a:path w="19304000" h="5816600">
                <a:moveTo>
                  <a:pt x="965200" y="0"/>
                </a:moveTo>
                <a:cubicBezTo>
                  <a:pt x="431800" y="0"/>
                  <a:pt x="0" y="444500"/>
                  <a:pt x="0" y="977900"/>
                </a:cubicBezTo>
                <a:lnTo>
                  <a:pt x="0" y="4838700"/>
                </a:lnTo>
                <a:cubicBezTo>
                  <a:pt x="0" y="5372100"/>
                  <a:pt x="431800" y="5816600"/>
                  <a:pt x="965200" y="5816600"/>
                </a:cubicBezTo>
                <a:lnTo>
                  <a:pt x="18338800" y="5816600"/>
                </a:lnTo>
                <a:cubicBezTo>
                  <a:pt x="18872200" y="5816600"/>
                  <a:pt x="19304000" y="5372100"/>
                  <a:pt x="19304000" y="4838700"/>
                </a:cubicBezTo>
                <a:lnTo>
                  <a:pt x="19304000" y="977900"/>
                </a:lnTo>
                <a:cubicBezTo>
                  <a:pt x="19304000" y="444500"/>
                  <a:pt x="18872200" y="0"/>
                  <a:pt x="18338800" y="0"/>
                </a:cubicBezTo>
                <a:close/>
                <a:moveTo>
                  <a:pt x="56756300" y="78270100"/>
                </a:moveTo>
              </a:path>
            </a:pathLst>
          </a:custGeom>
          <a:noFill/>
          <a:ln w="11937" cap="rnd" cmpd="sng">
            <a:solidFill>
              <a:srgbClr val="95B3D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0" name="Picture 840"/>
          <p:cNvPicPr>
            <a:picLocks noChangeAspect="0" noChangeArrowheads="1"/>
          </p:cNvPicPr>
          <p:nvPr/>
        </p:nvPicPr>
        <p:blipFill>
          <a:blip r:embed="rId8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7795" y="1706372"/>
            <a:ext cx="5927851" cy="252476"/>
          </a:xfrm>
          <a:prstGeom prst="rect">
            <a:avLst/>
          </a:prstGeom>
          <a:noFill/>
          <a:extLst/>
        </p:spPr>
      </p:pic>
      <p:sp>
        <p:nvSpPr>
          <p:cNvPr id="841" name="Freeform 841"/>
          <p:cNvSpPr/>
          <p:nvPr/>
        </p:nvSpPr>
        <p:spPr>
          <a:xfrm rot="0" flipH="0" flipV="0">
            <a:off x="986027" y="1719073"/>
            <a:ext cx="5772911" cy="227075"/>
          </a:xfrm>
          <a:custGeom>
            <a:pathLst>
              <a:path w="48107600" h="1892300">
                <a:moveTo>
                  <a:pt x="0" y="1892300"/>
                </a:moveTo>
                <a:lnTo>
                  <a:pt x="48107600" y="1892300"/>
                </a:lnTo>
                <a:lnTo>
                  <a:pt x="48107600" y="0"/>
                </a:lnTo>
                <a:lnTo>
                  <a:pt x="0" y="0"/>
                </a:lnTo>
                <a:lnTo>
                  <a:pt x="0" y="1892300"/>
                </a:lnTo>
                <a:close/>
              </a:path>
            </a:pathLst>
          </a:custGeom>
          <a:solidFill>
            <a:srgbClr val="96B3D8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2" name="Picture 842"/>
          <p:cNvPicPr>
            <a:picLocks noChangeAspect="0" noChangeArrowheads="1"/>
          </p:cNvPicPr>
          <p:nvPr/>
        </p:nvPicPr>
        <p:blipFill>
          <a:blip r:embed="rId8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2959" y="1933448"/>
            <a:ext cx="3472688" cy="232664"/>
          </a:xfrm>
          <a:prstGeom prst="rect">
            <a:avLst/>
          </a:prstGeom>
          <a:noFill/>
          <a:extLst/>
        </p:spPr>
      </p:pic>
      <p:sp>
        <p:nvSpPr>
          <p:cNvPr id="843" name="Freeform 843"/>
          <p:cNvSpPr/>
          <p:nvPr/>
        </p:nvSpPr>
        <p:spPr>
          <a:xfrm rot="0" flipH="0" flipV="0">
            <a:off x="3439667" y="1946149"/>
            <a:ext cx="3319271" cy="207263"/>
          </a:xfrm>
          <a:custGeom>
            <a:pathLst>
              <a:path w="27660600" h="1727200">
                <a:moveTo>
                  <a:pt x="0" y="1727200"/>
                </a:moveTo>
                <a:lnTo>
                  <a:pt x="27660600" y="1727200"/>
                </a:lnTo>
                <a:lnTo>
                  <a:pt x="27660600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BDBDB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 rot="0" flipH="0" flipV="0">
            <a:off x="2165603" y="236220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2165603" y="236220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0">
            <a:off x="2171699" y="2362201"/>
            <a:ext cx="4395215" cy="4571"/>
          </a:xfrm>
          <a:custGeom>
            <a:pathLst>
              <a:path w="36626800" h="38096">
                <a:moveTo>
                  <a:pt x="0" y="38096"/>
                </a:moveTo>
                <a:lnTo>
                  <a:pt x="36626800" y="38096"/>
                </a:lnTo>
                <a:lnTo>
                  <a:pt x="366268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0">
            <a:off x="6566915" y="236220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6566915" y="236220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 rot="0" flipH="0" flipV="0">
            <a:off x="2165603" y="2366773"/>
            <a:ext cx="6095" cy="280415"/>
          </a:xfrm>
          <a:custGeom>
            <a:pathLst>
              <a:path w="50796" h="2336800">
                <a:moveTo>
                  <a:pt x="0" y="2336800"/>
                </a:moveTo>
                <a:lnTo>
                  <a:pt x="50796" y="2336800"/>
                </a:lnTo>
                <a:lnTo>
                  <a:pt x="50796" y="0"/>
                </a:lnTo>
                <a:lnTo>
                  <a:pt x="0" y="0"/>
                </a:lnTo>
                <a:lnTo>
                  <a:pt x="0" y="2336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 rot="0" flipH="0" flipV="0">
            <a:off x="6566915" y="2366773"/>
            <a:ext cx="6095" cy="280415"/>
          </a:xfrm>
          <a:custGeom>
            <a:pathLst>
              <a:path w="50796" h="2336800">
                <a:moveTo>
                  <a:pt x="0" y="2336800"/>
                </a:moveTo>
                <a:lnTo>
                  <a:pt x="50796" y="2336800"/>
                </a:lnTo>
                <a:lnTo>
                  <a:pt x="50796" y="0"/>
                </a:lnTo>
                <a:lnTo>
                  <a:pt x="0" y="0"/>
                </a:lnTo>
                <a:lnTo>
                  <a:pt x="0" y="2336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 rot="0" flipH="0" flipV="0">
            <a:off x="2165603" y="26471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 rot="0" flipH="0" flipV="0">
            <a:off x="2165603" y="26471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 rot="0" flipH="0" flipV="0">
            <a:off x="2171699" y="26471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 rot="0" flipH="0" flipV="0">
            <a:off x="2177795" y="2647189"/>
            <a:ext cx="4389119" cy="6095"/>
          </a:xfrm>
          <a:custGeom>
            <a:pathLst>
              <a:path w="36576000" h="50796">
                <a:moveTo>
                  <a:pt x="0" y="50796"/>
                </a:moveTo>
                <a:lnTo>
                  <a:pt x="36576000" y="50796"/>
                </a:lnTo>
                <a:lnTo>
                  <a:pt x="365760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6566915" y="26471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 rot="0" flipH="0" flipV="0">
            <a:off x="2165603" y="270967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 rot="0" flipH="0" flipV="0">
            <a:off x="2165603" y="270967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2171699" y="270967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2177795" y="2709673"/>
            <a:ext cx="4389119" cy="6095"/>
          </a:xfrm>
          <a:custGeom>
            <a:pathLst>
              <a:path w="36576000" h="50796">
                <a:moveTo>
                  <a:pt x="0" y="50796"/>
                </a:moveTo>
                <a:lnTo>
                  <a:pt x="36576000" y="50796"/>
                </a:lnTo>
                <a:lnTo>
                  <a:pt x="365760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 rot="0" flipH="0" flipV="0">
            <a:off x="6566915" y="270967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 rot="0" flipH="0" flipV="0">
            <a:off x="2165603" y="2715769"/>
            <a:ext cx="6095" cy="355091"/>
          </a:xfrm>
          <a:custGeom>
            <a:pathLst>
              <a:path w="50796" h="2959100">
                <a:moveTo>
                  <a:pt x="0" y="2959100"/>
                </a:moveTo>
                <a:lnTo>
                  <a:pt x="50796" y="2959100"/>
                </a:lnTo>
                <a:lnTo>
                  <a:pt x="50796" y="0"/>
                </a:lnTo>
                <a:lnTo>
                  <a:pt x="0" y="0"/>
                </a:lnTo>
                <a:lnTo>
                  <a:pt x="0" y="2959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 rot="0" flipH="0" flipV="0">
            <a:off x="2165603" y="307086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0">
            <a:off x="2165603" y="307086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0">
            <a:off x="2171699" y="3070861"/>
            <a:ext cx="4395215" cy="6095"/>
          </a:xfrm>
          <a:custGeom>
            <a:pathLst>
              <a:path w="36626800" h="50796">
                <a:moveTo>
                  <a:pt x="0" y="50796"/>
                </a:moveTo>
                <a:lnTo>
                  <a:pt x="36626800" y="50796"/>
                </a:lnTo>
                <a:lnTo>
                  <a:pt x="36626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0">
            <a:off x="6566915" y="2715769"/>
            <a:ext cx="6095" cy="355091"/>
          </a:xfrm>
          <a:custGeom>
            <a:pathLst>
              <a:path w="50796" h="2959100">
                <a:moveTo>
                  <a:pt x="0" y="2959100"/>
                </a:moveTo>
                <a:lnTo>
                  <a:pt x="50796" y="2959100"/>
                </a:lnTo>
                <a:lnTo>
                  <a:pt x="50796" y="0"/>
                </a:lnTo>
                <a:lnTo>
                  <a:pt x="0" y="0"/>
                </a:lnTo>
                <a:lnTo>
                  <a:pt x="0" y="2959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0">
            <a:off x="6566915" y="307086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 rot="0" flipH="0" flipV="0">
            <a:off x="6566915" y="307086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 rot="0" flipH="0" flipV="0">
            <a:off x="1595627" y="3171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 rot="0" flipH="0" flipV="0">
            <a:off x="1595627" y="3171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 rot="0" flipH="0" flipV="0">
            <a:off x="1601723" y="3171445"/>
            <a:ext cx="3208019" cy="6095"/>
          </a:xfrm>
          <a:custGeom>
            <a:pathLst>
              <a:path w="26733500" h="50796">
                <a:moveTo>
                  <a:pt x="0" y="50796"/>
                </a:moveTo>
                <a:lnTo>
                  <a:pt x="26733500" y="50796"/>
                </a:lnTo>
                <a:lnTo>
                  <a:pt x="26733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 rot="0" flipH="0" flipV="0">
            <a:off x="4809743" y="3171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 rot="0" flipH="0" flipV="0">
            <a:off x="4809743" y="3171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 rot="0" flipH="0" flipV="0">
            <a:off x="1595627" y="3177541"/>
            <a:ext cx="6095" cy="239267"/>
          </a:xfrm>
          <a:custGeom>
            <a:pathLst>
              <a:path w="50796" h="1993900">
                <a:moveTo>
                  <a:pt x="0" y="1993900"/>
                </a:moveTo>
                <a:lnTo>
                  <a:pt x="50796" y="1993900"/>
                </a:lnTo>
                <a:lnTo>
                  <a:pt x="50796" y="0"/>
                </a:lnTo>
                <a:lnTo>
                  <a:pt x="0" y="0"/>
                </a:lnTo>
                <a:lnTo>
                  <a:pt x="0" y="1993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1595627" y="34168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1595627" y="34168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 rot="0" flipH="0" flipV="0">
            <a:off x="1601723" y="3416809"/>
            <a:ext cx="3208019" cy="6095"/>
          </a:xfrm>
          <a:custGeom>
            <a:pathLst>
              <a:path w="26733500" h="50796">
                <a:moveTo>
                  <a:pt x="0" y="50796"/>
                </a:moveTo>
                <a:lnTo>
                  <a:pt x="26733500" y="50796"/>
                </a:lnTo>
                <a:lnTo>
                  <a:pt x="26733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 rot="0" flipH="0" flipV="0">
            <a:off x="4809743" y="3177541"/>
            <a:ext cx="6095" cy="239267"/>
          </a:xfrm>
          <a:custGeom>
            <a:pathLst>
              <a:path w="50796" h="1993900">
                <a:moveTo>
                  <a:pt x="0" y="1993900"/>
                </a:moveTo>
                <a:lnTo>
                  <a:pt x="50796" y="1993900"/>
                </a:lnTo>
                <a:lnTo>
                  <a:pt x="50796" y="0"/>
                </a:lnTo>
                <a:lnTo>
                  <a:pt x="0" y="0"/>
                </a:lnTo>
                <a:lnTo>
                  <a:pt x="0" y="1993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 rot="0" flipH="0" flipV="0">
            <a:off x="4809743" y="34168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 rot="0" flipH="0" flipV="0">
            <a:off x="4809743" y="34168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0" name="Picture 880"/>
          <p:cNvPicPr>
            <a:picLocks noChangeAspect="0" noChangeArrowheads="1"/>
          </p:cNvPicPr>
          <p:nvPr/>
        </p:nvPicPr>
        <p:blipFill>
          <a:blip r:embed="rId8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2959" y="3504693"/>
            <a:ext cx="3472688" cy="232663"/>
          </a:xfrm>
          <a:prstGeom prst="rect">
            <a:avLst/>
          </a:prstGeom>
          <a:noFill/>
          <a:extLst/>
        </p:spPr>
      </p:pic>
      <p:sp>
        <p:nvSpPr>
          <p:cNvPr id="881" name="Freeform 881"/>
          <p:cNvSpPr/>
          <p:nvPr/>
        </p:nvSpPr>
        <p:spPr>
          <a:xfrm rot="0" flipH="0" flipV="0">
            <a:off x="3439667" y="3517393"/>
            <a:ext cx="3319271" cy="207263"/>
          </a:xfrm>
          <a:custGeom>
            <a:pathLst>
              <a:path w="27660600" h="1727200">
                <a:moveTo>
                  <a:pt x="0" y="1727200"/>
                </a:moveTo>
                <a:lnTo>
                  <a:pt x="27660600" y="1727200"/>
                </a:lnTo>
                <a:lnTo>
                  <a:pt x="27660600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BDBDB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 rot="0" flipH="0" flipV="0">
            <a:off x="2441447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 rot="0" flipH="0" flipV="0">
            <a:off x="2441447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0">
            <a:off x="2446019" y="393344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2682239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 rot="0" flipH="0" flipV="0">
            <a:off x="2686811" y="393344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 rot="0" flipH="0" flipV="0">
            <a:off x="2921507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 rot="0" flipH="0" flipV="0">
            <a:off x="2926079" y="393344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 rot="0" flipH="0" flipV="0">
            <a:off x="3160775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 rot="0" flipH="0" flipV="0">
            <a:off x="3165347" y="393344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 rot="0" flipH="0" flipV="0">
            <a:off x="3401567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 rot="0" flipH="0" flipV="0">
            <a:off x="3406139" y="393344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 rot="0" flipH="0" flipV="0">
            <a:off x="3640835" y="39334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 rot="0" flipH="0" flipV="0">
            <a:off x="3645407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 rot="0" flipH="0" flipV="0">
            <a:off x="3878579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 rot="0" flipH="0" flipV="0">
            <a:off x="3884675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0" flipH="0" flipV="0">
            <a:off x="4117847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4123943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 rot="0" flipH="0" flipV="0">
            <a:off x="4357115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 rot="0" flipH="0" flipV="0">
            <a:off x="4363211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0" flipH="0" flipV="0">
            <a:off x="4596383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 rot="0" flipH="0" flipV="0">
            <a:off x="4602479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/>
          <p:cNvSpPr/>
          <p:nvPr/>
        </p:nvSpPr>
        <p:spPr>
          <a:xfrm rot="0" flipH="0" flipV="0">
            <a:off x="4835651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0" flipH="0" flipV="0">
            <a:off x="4841747" y="393344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 rot="0" flipH="0" flipV="0">
            <a:off x="5076443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 rot="0" flipH="0" flipV="0">
            <a:off x="5082539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5315711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0">
            <a:off x="5321807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 rot="0" flipH="0" flipV="0">
            <a:off x="5554979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0" flipH="0" flipV="0">
            <a:off x="5561075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 rot="0" flipH="0" flipV="0">
            <a:off x="5794247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 rot="0" flipH="0" flipV="0">
            <a:off x="5800343" y="393344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 rot="0" flipH="0" flipV="0">
            <a:off x="6035039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 rot="0" flipH="0" flipV="0">
            <a:off x="6041135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 rot="0" flipH="0" flipV="0">
            <a:off x="6274307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 rot="0" flipH="0" flipV="0">
            <a:off x="6280403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 rot="0" flipH="0" flipV="0">
            <a:off x="6513575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 rot="0" flipH="0" flipV="0">
            <a:off x="6519671" y="393344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 rot="0" flipH="0" flipV="0">
            <a:off x="6752843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6752843" y="39334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 rot="0" flipH="0" flipV="0">
            <a:off x="2441447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2682239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 rot="0" flipH="0" flipV="0">
            <a:off x="2921507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 rot="0" flipH="0" flipV="0">
            <a:off x="3160775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 rot="0" flipH="0" flipV="0">
            <a:off x="3401567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 rot="0" flipH="0" flipV="0">
            <a:off x="3640835" y="393954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 rot="0" flipH="0" flipV="0">
            <a:off x="3878579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 rot="0" flipH="0" flipV="0">
            <a:off x="4117847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4357115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 rot="0" flipH="0" flipV="0">
            <a:off x="4596383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 rot="0" flipH="0" flipV="0">
            <a:off x="4835651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 rot="0" flipH="0" flipV="0">
            <a:off x="5076443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 rot="0" flipH="0" flipV="0">
            <a:off x="5315711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 rot="0" flipH="0" flipV="0">
            <a:off x="5554979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 rot="0" flipH="0" flipV="0">
            <a:off x="5794247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 rot="0" flipH="0" flipV="0">
            <a:off x="6035039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 rot="0" flipH="0" flipV="0">
            <a:off x="6274307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 rot="0" flipH="0" flipV="0">
            <a:off x="6513575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 rot="0" flipH="0" flipV="0">
            <a:off x="6752843" y="393954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 rot="0" flipH="0" flipV="0">
            <a:off x="2441447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 rot="0" flipH="0" flipV="0">
            <a:off x="2446019" y="411632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 rot="0" flipH="0" flipV="0">
            <a:off x="2682239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 rot="0" flipH="0" flipV="0">
            <a:off x="2686811" y="411632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 rot="0" flipH="0" flipV="0">
            <a:off x="2921507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 rot="0" flipH="0" flipV="0">
            <a:off x="2926079" y="411632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 rot="0" flipH="0" flipV="0">
            <a:off x="3160775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 rot="0" flipH="0" flipV="0">
            <a:off x="3165347" y="411632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 rot="0" flipH="0" flipV="0">
            <a:off x="3401567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 rot="0" flipH="0" flipV="0">
            <a:off x="3406139" y="411632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 rot="0" flipH="0" flipV="0">
            <a:off x="3640835" y="411632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 rot="0" flipH="0" flipV="0">
            <a:off x="3645407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 rot="0" flipH="0" flipV="0">
            <a:off x="3878579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 rot="0" flipH="0" flipV="0">
            <a:off x="3884675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 rot="0" flipH="0" flipV="0">
            <a:off x="4117847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 rot="0" flipH="0" flipV="0">
            <a:off x="4123943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 rot="0" flipH="0" flipV="0">
            <a:off x="4357115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 rot="0" flipH="0" flipV="0">
            <a:off x="4363211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 rot="0" flipH="0" flipV="0">
            <a:off x="4596383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 rot="0" flipH="0" flipV="0">
            <a:off x="4602479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 rot="0" flipH="0" flipV="0">
            <a:off x="4835651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 rot="0" flipH="0" flipV="0">
            <a:off x="4841747" y="411632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 rot="0" flipH="0" flipV="0">
            <a:off x="5076443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 rot="0" flipH="0" flipV="0">
            <a:off x="5082539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 rot="0" flipH="0" flipV="0">
            <a:off x="5315711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 rot="0" flipH="0" flipV="0">
            <a:off x="5321807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0">
            <a:off x="5554979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 rot="0" flipH="0" flipV="0">
            <a:off x="5561075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 rot="0" flipH="0" flipV="0">
            <a:off x="5794247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 rot="0" flipH="0" flipV="0">
            <a:off x="5800343" y="411632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 rot="0" flipH="0" flipV="0">
            <a:off x="6035039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 rot="0" flipH="0" flipV="0">
            <a:off x="6041135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 rot="0" flipH="0" flipV="0">
            <a:off x="6274307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 rot="0" flipH="0" flipV="0">
            <a:off x="6280403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 rot="0" flipH="0" flipV="0">
            <a:off x="6513575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 rot="0" flipH="0" flipV="0">
            <a:off x="6519671" y="411632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 rot="0" flipH="0" flipV="0">
            <a:off x="6752843" y="411632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 rot="0" flipH="0" flipV="0">
            <a:off x="2441447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 rot="0" flipH="0" flipV="0">
            <a:off x="2441447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 rot="0" flipH="0" flipV="0">
            <a:off x="2441447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 rot="0" flipH="0" flipV="0">
            <a:off x="2446019" y="429920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 rot="0" flipH="0" flipV="0">
            <a:off x="2682239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 rot="0" flipH="0" flipV="0">
            <a:off x="2682239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 rot="0" flipH="0" flipV="0">
            <a:off x="2686811" y="429920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0">
            <a:off x="2921507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 rot="0" flipH="0" flipV="0">
            <a:off x="2921507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 rot="0" flipH="0" flipV="0">
            <a:off x="2926079" y="429920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 rot="0" flipH="0" flipV="0">
            <a:off x="3160775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 rot="0" flipH="0" flipV="0">
            <a:off x="3160775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 rot="0" flipH="0" flipV="0">
            <a:off x="3165347" y="4299205"/>
            <a:ext cx="236219" cy="6095"/>
          </a:xfrm>
          <a:custGeom>
            <a:pathLst>
              <a:path w="1968500" h="50796">
                <a:moveTo>
                  <a:pt x="0" y="50796"/>
                </a:moveTo>
                <a:lnTo>
                  <a:pt x="1968500" y="50796"/>
                </a:lnTo>
                <a:lnTo>
                  <a:pt x="1968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 rot="0" flipH="0" flipV="0">
            <a:off x="3401567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 rot="0" flipH="0" flipV="0">
            <a:off x="3401567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 rot="0" flipH="0" flipV="0">
            <a:off x="3406139" y="429920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 rot="0" flipH="0" flipV="0">
            <a:off x="3640835" y="4122421"/>
            <a:ext cx="4571" cy="176783"/>
          </a:xfrm>
          <a:custGeom>
            <a:pathLst>
              <a:path w="38096" h="1473200">
                <a:moveTo>
                  <a:pt x="0" y="1473200"/>
                </a:moveTo>
                <a:lnTo>
                  <a:pt x="38096" y="1473200"/>
                </a:lnTo>
                <a:lnTo>
                  <a:pt x="380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 rot="0" flipH="0" flipV="0">
            <a:off x="3640835" y="429920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 rot="0" flipH="0" flipV="0">
            <a:off x="3645407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 rot="0" flipH="0" flipV="0">
            <a:off x="3878579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 rot="0" flipH="0" flipV="0">
            <a:off x="3878579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 rot="0" flipH="0" flipV="0">
            <a:off x="3884675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 rot="0" flipH="0" flipV="0">
            <a:off x="4117847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 rot="0" flipH="0" flipV="0">
            <a:off x="4117847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 rot="0" flipH="0" flipV="0">
            <a:off x="4123943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 rot="0" flipH="0" flipV="0">
            <a:off x="4357115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 rot="0" flipH="0" flipV="0">
            <a:off x="4357115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 rot="0" flipH="0" flipV="0">
            <a:off x="4363211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 rot="0" flipH="0" flipV="0">
            <a:off x="4596383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 rot="0" flipH="0" flipV="0">
            <a:off x="4596383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 rot="0" flipH="0" flipV="0">
            <a:off x="4602479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 rot="0" flipH="0" flipV="0">
            <a:off x="4835651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 rot="0" flipH="0" flipV="0">
            <a:off x="4835651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 rot="0" flipH="0" flipV="0">
            <a:off x="4841747" y="429920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 rot="0" flipH="0" flipV="0">
            <a:off x="5076443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 rot="0" flipH="0" flipV="0">
            <a:off x="5076443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 rot="0" flipH="0" flipV="0">
            <a:off x="5082539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0">
            <a:off x="5315711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0">
            <a:off x="5315711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 rot="0" flipH="0" flipV="0">
            <a:off x="5321807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 rot="0" flipH="0" flipV="0">
            <a:off x="5554979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 rot="0" flipH="0" flipV="0">
            <a:off x="5554979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 rot="0" flipH="0" flipV="0">
            <a:off x="5561075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 rot="0" flipH="0" flipV="0">
            <a:off x="5794247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 rot="0" flipH="0" flipV="0">
            <a:off x="5794247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 rot="0" flipH="0" flipV="0">
            <a:off x="5800343" y="4299205"/>
            <a:ext cx="234695" cy="6095"/>
          </a:xfrm>
          <a:custGeom>
            <a:pathLst>
              <a:path w="1955800" h="50796">
                <a:moveTo>
                  <a:pt x="0" y="50796"/>
                </a:moveTo>
                <a:lnTo>
                  <a:pt x="1955800" y="50796"/>
                </a:lnTo>
                <a:lnTo>
                  <a:pt x="19558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 rot="0" flipH="0" flipV="0">
            <a:off x="6035039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 rot="0" flipH="0" flipV="0">
            <a:off x="6035039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 rot="0" flipH="0" flipV="0">
            <a:off x="6041135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 rot="0" flipH="0" flipV="0">
            <a:off x="6274307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 rot="0" flipH="0" flipV="0">
            <a:off x="6274307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0">
            <a:off x="6280403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 rot="0" flipH="0" flipV="0">
            <a:off x="6513575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 rot="0" flipH="0" flipV="0">
            <a:off x="6513575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 rot="0" flipH="0" flipV="0">
            <a:off x="6519671" y="4299205"/>
            <a:ext cx="233171" cy="6095"/>
          </a:xfrm>
          <a:custGeom>
            <a:pathLst>
              <a:path w="1943100" h="50796">
                <a:moveTo>
                  <a:pt x="0" y="50796"/>
                </a:moveTo>
                <a:lnTo>
                  <a:pt x="1943100" y="50796"/>
                </a:lnTo>
                <a:lnTo>
                  <a:pt x="1943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 rot="0" flipH="0" flipV="0">
            <a:off x="6752843" y="4122421"/>
            <a:ext cx="6095" cy="176783"/>
          </a:xfrm>
          <a:custGeom>
            <a:pathLst>
              <a:path w="50796" h="1473200">
                <a:moveTo>
                  <a:pt x="0" y="1473200"/>
                </a:moveTo>
                <a:lnTo>
                  <a:pt x="50796" y="1473200"/>
                </a:lnTo>
                <a:lnTo>
                  <a:pt x="50796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 rot="0" flipH="0" flipV="0">
            <a:off x="6752843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 rot="0" flipH="0" flipV="0">
            <a:off x="6752843" y="429920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 rot="0" flipH="0" flipV="0">
            <a:off x="1851659" y="43616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0">
            <a:off x="1851659" y="43616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0">
            <a:off x="1857755" y="4361689"/>
            <a:ext cx="4895087" cy="6095"/>
          </a:xfrm>
          <a:custGeom>
            <a:pathLst>
              <a:path w="40792400" h="50796">
                <a:moveTo>
                  <a:pt x="0" y="50796"/>
                </a:moveTo>
                <a:lnTo>
                  <a:pt x="40792400" y="50796"/>
                </a:lnTo>
                <a:lnTo>
                  <a:pt x="407924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 rot="0" flipH="0" flipV="0">
            <a:off x="6752843" y="43616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0">
            <a:off x="6752843" y="43616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0">
            <a:off x="1851659" y="4367785"/>
            <a:ext cx="6095" cy="222503"/>
          </a:xfrm>
          <a:custGeom>
            <a:pathLst>
              <a:path w="50796" h="1854200">
                <a:moveTo>
                  <a:pt x="0" y="1854200"/>
                </a:moveTo>
                <a:lnTo>
                  <a:pt x="50796" y="1854200"/>
                </a:lnTo>
                <a:lnTo>
                  <a:pt x="50796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 rot="0" flipH="0" flipV="0">
            <a:off x="1851659" y="4590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 rot="0" flipH="0" flipV="0">
            <a:off x="1851659" y="4590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 rot="0" flipH="0" flipV="0">
            <a:off x="1857755" y="4590289"/>
            <a:ext cx="4895087" cy="6095"/>
          </a:xfrm>
          <a:custGeom>
            <a:pathLst>
              <a:path w="40792400" h="50796">
                <a:moveTo>
                  <a:pt x="0" y="50796"/>
                </a:moveTo>
                <a:lnTo>
                  <a:pt x="40792400" y="50796"/>
                </a:lnTo>
                <a:lnTo>
                  <a:pt x="407924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 rot="0" flipH="0" flipV="0">
            <a:off x="6752843" y="4367785"/>
            <a:ext cx="6095" cy="222503"/>
          </a:xfrm>
          <a:custGeom>
            <a:pathLst>
              <a:path w="50796" h="1854200">
                <a:moveTo>
                  <a:pt x="0" y="1854200"/>
                </a:moveTo>
                <a:lnTo>
                  <a:pt x="50796" y="1854200"/>
                </a:lnTo>
                <a:lnTo>
                  <a:pt x="50796" y="0"/>
                </a:lnTo>
                <a:lnTo>
                  <a:pt x="0" y="0"/>
                </a:lnTo>
                <a:lnTo>
                  <a:pt x="0" y="1854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 rot="0" flipH="0" flipV="0">
            <a:off x="6752843" y="4590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 rot="0" flipH="0" flipV="0">
            <a:off x="6752843" y="4590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 rot="0" flipH="0" flipV="0">
            <a:off x="3581399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 rot="0" flipH="0" flipV="0">
            <a:off x="3581399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 rot="0" flipH="0" flipV="0">
            <a:off x="3587495" y="4652773"/>
            <a:ext cx="239267" cy="4571"/>
          </a:xfrm>
          <a:custGeom>
            <a:pathLst>
              <a:path w="1993900" h="38096">
                <a:moveTo>
                  <a:pt x="0" y="38096"/>
                </a:moveTo>
                <a:lnTo>
                  <a:pt x="1993900" y="38096"/>
                </a:lnTo>
                <a:lnTo>
                  <a:pt x="19939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 rot="0" flipH="0" flipV="0">
            <a:off x="3826763" y="465277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 rot="0" flipH="0" flipV="0">
            <a:off x="3831335" y="4652773"/>
            <a:ext cx="237743" cy="4571"/>
          </a:xfrm>
          <a:custGeom>
            <a:pathLst>
              <a:path w="1981200" h="38096">
                <a:moveTo>
                  <a:pt x="0" y="38096"/>
                </a:moveTo>
                <a:lnTo>
                  <a:pt x="1981200" y="38096"/>
                </a:lnTo>
                <a:lnTo>
                  <a:pt x="19812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 rot="0" flipH="0" flipV="0">
            <a:off x="4069079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 rot="0" flipH="0" flipV="0">
            <a:off x="4075175" y="4652773"/>
            <a:ext cx="239267" cy="4571"/>
          </a:xfrm>
          <a:custGeom>
            <a:pathLst>
              <a:path w="1993900" h="38096">
                <a:moveTo>
                  <a:pt x="0" y="38096"/>
                </a:moveTo>
                <a:lnTo>
                  <a:pt x="1993900" y="38096"/>
                </a:lnTo>
                <a:lnTo>
                  <a:pt x="19939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 rot="0" flipH="0" flipV="0">
            <a:off x="4314443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 rot="0" flipH="0" flipV="0">
            <a:off x="4320539" y="4652773"/>
            <a:ext cx="237743" cy="4571"/>
          </a:xfrm>
          <a:custGeom>
            <a:pathLst>
              <a:path w="1981200" h="38096">
                <a:moveTo>
                  <a:pt x="0" y="38096"/>
                </a:moveTo>
                <a:lnTo>
                  <a:pt x="1981200" y="38096"/>
                </a:lnTo>
                <a:lnTo>
                  <a:pt x="19812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 rot="0" flipH="0" flipV="0">
            <a:off x="4558283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 rot="0" flipH="0" flipV="0">
            <a:off x="4564379" y="4652773"/>
            <a:ext cx="239267" cy="4571"/>
          </a:xfrm>
          <a:custGeom>
            <a:pathLst>
              <a:path w="1993900" h="38096">
                <a:moveTo>
                  <a:pt x="0" y="38096"/>
                </a:moveTo>
                <a:lnTo>
                  <a:pt x="1993900" y="38096"/>
                </a:lnTo>
                <a:lnTo>
                  <a:pt x="19939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 rot="0" flipH="0" flipV="0">
            <a:off x="4803647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 rot="0" flipH="0" flipV="0">
            <a:off x="4809743" y="4652773"/>
            <a:ext cx="237743" cy="4571"/>
          </a:xfrm>
          <a:custGeom>
            <a:pathLst>
              <a:path w="1981200" h="38096">
                <a:moveTo>
                  <a:pt x="0" y="38096"/>
                </a:moveTo>
                <a:lnTo>
                  <a:pt x="1981200" y="38096"/>
                </a:lnTo>
                <a:lnTo>
                  <a:pt x="19812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 rot="0" flipH="0" flipV="0">
            <a:off x="5047487" y="465277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 rot="0" flipH="0" flipV="0">
            <a:off x="5052059" y="4652773"/>
            <a:ext cx="239267" cy="4571"/>
          </a:xfrm>
          <a:custGeom>
            <a:pathLst>
              <a:path w="1993900" h="38096">
                <a:moveTo>
                  <a:pt x="0" y="38096"/>
                </a:moveTo>
                <a:lnTo>
                  <a:pt x="1993900" y="38096"/>
                </a:lnTo>
                <a:lnTo>
                  <a:pt x="19939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 rot="0" flipH="0" flipV="0">
            <a:off x="5291327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 rot="0" flipH="0" flipV="0">
            <a:off x="5297423" y="4652773"/>
            <a:ext cx="237743" cy="4571"/>
          </a:xfrm>
          <a:custGeom>
            <a:pathLst>
              <a:path w="1981200" h="38096">
                <a:moveTo>
                  <a:pt x="0" y="38096"/>
                </a:moveTo>
                <a:lnTo>
                  <a:pt x="1981200" y="38096"/>
                </a:lnTo>
                <a:lnTo>
                  <a:pt x="19812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 rot="0" flipH="0" flipV="0">
            <a:off x="5535167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 rot="0" flipH="0" flipV="0">
            <a:off x="5541263" y="4652773"/>
            <a:ext cx="237743" cy="4571"/>
          </a:xfrm>
          <a:custGeom>
            <a:pathLst>
              <a:path w="1981200" h="38096">
                <a:moveTo>
                  <a:pt x="0" y="38096"/>
                </a:moveTo>
                <a:lnTo>
                  <a:pt x="1981200" y="38096"/>
                </a:lnTo>
                <a:lnTo>
                  <a:pt x="19812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 rot="0" flipH="0" flipV="0">
            <a:off x="5779007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 rot="0" flipH="0" flipV="0">
            <a:off x="5785103" y="4652773"/>
            <a:ext cx="246887" cy="4571"/>
          </a:xfrm>
          <a:custGeom>
            <a:pathLst>
              <a:path w="2057400" h="38096">
                <a:moveTo>
                  <a:pt x="0" y="38096"/>
                </a:moveTo>
                <a:lnTo>
                  <a:pt x="2057400" y="38096"/>
                </a:lnTo>
                <a:lnTo>
                  <a:pt x="20574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 rot="0" flipH="0" flipV="0">
            <a:off x="6031991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 rot="0" flipH="0" flipV="0">
            <a:off x="6031991" y="465277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 rot="0" flipH="0" flipV="0">
            <a:off x="3581399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 rot="0" flipH="0" flipV="0">
            <a:off x="3581399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 rot="0" flipH="0" flipV="0">
            <a:off x="3581399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 rot="0" flipH="0" flipV="0">
            <a:off x="3587495" y="4927093"/>
            <a:ext cx="239267" cy="6095"/>
          </a:xfrm>
          <a:custGeom>
            <a:pathLst>
              <a:path w="1993900" h="50796">
                <a:moveTo>
                  <a:pt x="0" y="50796"/>
                </a:moveTo>
                <a:lnTo>
                  <a:pt x="1993900" y="50796"/>
                </a:lnTo>
                <a:lnTo>
                  <a:pt x="19939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 rot="0" flipH="0" flipV="0">
            <a:off x="3826763" y="4657345"/>
            <a:ext cx="4571" cy="269747"/>
          </a:xfrm>
          <a:custGeom>
            <a:pathLst>
              <a:path w="38096" h="2247900">
                <a:moveTo>
                  <a:pt x="0" y="2247900"/>
                </a:moveTo>
                <a:lnTo>
                  <a:pt x="38096" y="2247900"/>
                </a:lnTo>
                <a:lnTo>
                  <a:pt x="380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 rot="0" flipH="0" flipV="0">
            <a:off x="3826763" y="492709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 rot="0" flipH="0" flipV="0">
            <a:off x="3831335" y="4927093"/>
            <a:ext cx="237743" cy="6095"/>
          </a:xfrm>
          <a:custGeom>
            <a:pathLst>
              <a:path w="1981200" h="50796">
                <a:moveTo>
                  <a:pt x="0" y="50796"/>
                </a:moveTo>
                <a:lnTo>
                  <a:pt x="1981200" y="50796"/>
                </a:lnTo>
                <a:lnTo>
                  <a:pt x="19812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 rot="0" flipH="0" flipV="0">
            <a:off x="4069079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 rot="0" flipH="0" flipV="0">
            <a:off x="4069079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 rot="0" flipH="0" flipV="0">
            <a:off x="4075175" y="4927093"/>
            <a:ext cx="239267" cy="6095"/>
          </a:xfrm>
          <a:custGeom>
            <a:pathLst>
              <a:path w="1993900" h="50796">
                <a:moveTo>
                  <a:pt x="0" y="50796"/>
                </a:moveTo>
                <a:lnTo>
                  <a:pt x="1993900" y="50796"/>
                </a:lnTo>
                <a:lnTo>
                  <a:pt x="19939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 rot="0" flipH="0" flipV="0">
            <a:off x="4314443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 rot="0" flipH="0" flipV="0">
            <a:off x="4314443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 rot="0" flipH="0" flipV="0">
            <a:off x="4320539" y="4927093"/>
            <a:ext cx="237743" cy="6095"/>
          </a:xfrm>
          <a:custGeom>
            <a:pathLst>
              <a:path w="1981200" h="50796">
                <a:moveTo>
                  <a:pt x="0" y="50796"/>
                </a:moveTo>
                <a:lnTo>
                  <a:pt x="1981200" y="50796"/>
                </a:lnTo>
                <a:lnTo>
                  <a:pt x="19812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 rot="0" flipH="0" flipV="0">
            <a:off x="4558283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 rot="0" flipH="0" flipV="0">
            <a:off x="4558283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0">
            <a:off x="4564379" y="4927093"/>
            <a:ext cx="239267" cy="6095"/>
          </a:xfrm>
          <a:custGeom>
            <a:pathLst>
              <a:path w="1993900" h="50796">
                <a:moveTo>
                  <a:pt x="0" y="50796"/>
                </a:moveTo>
                <a:lnTo>
                  <a:pt x="1993900" y="50796"/>
                </a:lnTo>
                <a:lnTo>
                  <a:pt x="19939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 rot="0" flipH="0" flipV="0">
            <a:off x="4803647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 rot="0" flipH="0" flipV="0">
            <a:off x="4803647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 rot="0" flipH="0" flipV="0">
            <a:off x="4809743" y="4927093"/>
            <a:ext cx="237743" cy="6095"/>
          </a:xfrm>
          <a:custGeom>
            <a:pathLst>
              <a:path w="1981200" h="50796">
                <a:moveTo>
                  <a:pt x="0" y="50796"/>
                </a:moveTo>
                <a:lnTo>
                  <a:pt x="1981200" y="50796"/>
                </a:lnTo>
                <a:lnTo>
                  <a:pt x="19812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 rot="0" flipH="0" flipV="0">
            <a:off x="5047487" y="4657345"/>
            <a:ext cx="4571" cy="269747"/>
          </a:xfrm>
          <a:custGeom>
            <a:pathLst>
              <a:path w="38096" h="2247900">
                <a:moveTo>
                  <a:pt x="0" y="2247900"/>
                </a:moveTo>
                <a:lnTo>
                  <a:pt x="38096" y="2247900"/>
                </a:lnTo>
                <a:lnTo>
                  <a:pt x="380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 rot="0" flipH="0" flipV="0">
            <a:off x="5047487" y="492709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0">
            <a:off x="5052059" y="4927093"/>
            <a:ext cx="239267" cy="6095"/>
          </a:xfrm>
          <a:custGeom>
            <a:pathLst>
              <a:path w="1993900" h="50796">
                <a:moveTo>
                  <a:pt x="0" y="50796"/>
                </a:moveTo>
                <a:lnTo>
                  <a:pt x="1993900" y="50796"/>
                </a:lnTo>
                <a:lnTo>
                  <a:pt x="19939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 rot="0" flipH="0" flipV="0">
            <a:off x="5291327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 rot="0" flipH="0" flipV="0">
            <a:off x="5291327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 rot="0" flipH="0" flipV="0">
            <a:off x="5297423" y="4927093"/>
            <a:ext cx="237743" cy="6095"/>
          </a:xfrm>
          <a:custGeom>
            <a:pathLst>
              <a:path w="1981200" h="50796">
                <a:moveTo>
                  <a:pt x="0" y="50796"/>
                </a:moveTo>
                <a:lnTo>
                  <a:pt x="1981200" y="50796"/>
                </a:lnTo>
                <a:lnTo>
                  <a:pt x="19812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 rot="0" flipH="0" flipV="0">
            <a:off x="5535167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 rot="0" flipH="0" flipV="0">
            <a:off x="5535167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 rot="0" flipH="0" flipV="0">
            <a:off x="5541263" y="4927093"/>
            <a:ext cx="237743" cy="6095"/>
          </a:xfrm>
          <a:custGeom>
            <a:pathLst>
              <a:path w="1981200" h="50796">
                <a:moveTo>
                  <a:pt x="0" y="50796"/>
                </a:moveTo>
                <a:lnTo>
                  <a:pt x="1981200" y="50796"/>
                </a:lnTo>
                <a:lnTo>
                  <a:pt x="19812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 rot="0" flipH="0" flipV="0">
            <a:off x="5779007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 rot="0" flipH="0" flipV="0">
            <a:off x="5779007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 rot="0" flipH="0" flipV="0">
            <a:off x="5785103" y="4927093"/>
            <a:ext cx="246887" cy="6095"/>
          </a:xfrm>
          <a:custGeom>
            <a:pathLst>
              <a:path w="2057400" h="50796">
                <a:moveTo>
                  <a:pt x="0" y="50796"/>
                </a:moveTo>
                <a:lnTo>
                  <a:pt x="2057400" y="50796"/>
                </a:lnTo>
                <a:lnTo>
                  <a:pt x="20574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 rot="0" flipH="0" flipV="0">
            <a:off x="6031991" y="4657345"/>
            <a:ext cx="6095" cy="269747"/>
          </a:xfrm>
          <a:custGeom>
            <a:pathLst>
              <a:path w="50796" h="2247900">
                <a:moveTo>
                  <a:pt x="0" y="2247900"/>
                </a:moveTo>
                <a:lnTo>
                  <a:pt x="50796" y="2247900"/>
                </a:lnTo>
                <a:lnTo>
                  <a:pt x="50796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 rot="0" flipH="0" flipV="0">
            <a:off x="6031991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 rot="0" flipH="0" flipV="0">
            <a:off x="6031991" y="49270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4" name="Picture 1104"/>
          <p:cNvPicPr>
            <a:picLocks noChangeAspect="0" noChangeArrowheads="1"/>
          </p:cNvPicPr>
          <p:nvPr/>
        </p:nvPicPr>
        <p:blipFill>
          <a:blip r:embed="rId1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7795" y="5033265"/>
            <a:ext cx="5921756" cy="461264"/>
          </a:xfrm>
          <a:prstGeom prst="rect">
            <a:avLst/>
          </a:prstGeom>
          <a:noFill/>
          <a:extLst/>
        </p:spPr>
      </p:pic>
      <p:sp>
        <p:nvSpPr>
          <p:cNvPr id="1105" name="Freeform 1105"/>
          <p:cNvSpPr/>
          <p:nvPr/>
        </p:nvSpPr>
        <p:spPr>
          <a:xfrm rot="0" flipH="0" flipV="0">
            <a:off x="986027" y="5045965"/>
            <a:ext cx="5766815" cy="217931"/>
          </a:xfrm>
          <a:custGeom>
            <a:pathLst>
              <a:path w="48056800" h="1816100">
                <a:moveTo>
                  <a:pt x="0" y="1816100"/>
                </a:moveTo>
                <a:lnTo>
                  <a:pt x="48056800" y="1816100"/>
                </a:lnTo>
                <a:lnTo>
                  <a:pt x="48056800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243F61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 rot="0" flipH="0" flipV="0">
            <a:off x="986027" y="5263897"/>
            <a:ext cx="5766815" cy="217931"/>
          </a:xfrm>
          <a:custGeom>
            <a:pathLst>
              <a:path w="48056800" h="1816100">
                <a:moveTo>
                  <a:pt x="0" y="1816100"/>
                </a:moveTo>
                <a:lnTo>
                  <a:pt x="48056800" y="1816100"/>
                </a:lnTo>
                <a:lnTo>
                  <a:pt x="48056800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243F61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7" name="Picture 1107"/>
          <p:cNvPicPr>
            <a:picLocks noChangeAspect="0" noChangeArrowheads="1"/>
          </p:cNvPicPr>
          <p:nvPr/>
        </p:nvPicPr>
        <p:blipFill>
          <a:blip r:embed="rId1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7795" y="5533137"/>
            <a:ext cx="5921756" cy="287527"/>
          </a:xfrm>
          <a:prstGeom prst="rect">
            <a:avLst/>
          </a:prstGeom>
          <a:noFill/>
          <a:extLst/>
        </p:spPr>
      </p:pic>
      <p:sp>
        <p:nvSpPr>
          <p:cNvPr id="1108" name="Freeform 1108"/>
          <p:cNvSpPr/>
          <p:nvPr/>
        </p:nvSpPr>
        <p:spPr>
          <a:xfrm rot="0" flipH="0" flipV="0">
            <a:off x="986027" y="5545837"/>
            <a:ext cx="5766815" cy="262127"/>
          </a:xfrm>
          <a:custGeom>
            <a:pathLst>
              <a:path w="48056800" h="2184400">
                <a:moveTo>
                  <a:pt x="0" y="2184400"/>
                </a:moveTo>
                <a:lnTo>
                  <a:pt x="48056800" y="2184400"/>
                </a:lnTo>
                <a:lnTo>
                  <a:pt x="480568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96B3D8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9" name="Picture 1109"/>
          <p:cNvPicPr>
            <a:picLocks noChangeAspect="0" noChangeArrowheads="1"/>
          </p:cNvPicPr>
          <p:nvPr/>
        </p:nvPicPr>
        <p:blipFill>
          <a:blip r:embed="rId1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2959" y="5795265"/>
            <a:ext cx="3472688" cy="232664"/>
          </a:xfrm>
          <a:prstGeom prst="rect">
            <a:avLst/>
          </a:prstGeom>
          <a:noFill/>
          <a:extLst/>
        </p:spPr>
      </p:pic>
      <p:sp>
        <p:nvSpPr>
          <p:cNvPr id="1110" name="Freeform 1110"/>
          <p:cNvSpPr/>
          <p:nvPr/>
        </p:nvSpPr>
        <p:spPr>
          <a:xfrm rot="0" flipH="0" flipV="0">
            <a:off x="3439667" y="5807965"/>
            <a:ext cx="3319271" cy="207263"/>
          </a:xfrm>
          <a:custGeom>
            <a:pathLst>
              <a:path w="27660600" h="1727200">
                <a:moveTo>
                  <a:pt x="0" y="1727200"/>
                </a:moveTo>
                <a:lnTo>
                  <a:pt x="27660600" y="1727200"/>
                </a:lnTo>
                <a:lnTo>
                  <a:pt x="27660600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BDBDB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 rot="0" flipH="0" flipV="0">
            <a:off x="1005839" y="622249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0">
            <a:off x="1005839" y="622249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 rot="0" flipH="0" flipV="0">
            <a:off x="1011935" y="6222493"/>
            <a:ext cx="2360675" cy="4571"/>
          </a:xfrm>
          <a:custGeom>
            <a:pathLst>
              <a:path w="19672300" h="38096">
                <a:moveTo>
                  <a:pt x="0" y="38096"/>
                </a:moveTo>
                <a:lnTo>
                  <a:pt x="19672300" y="38096"/>
                </a:lnTo>
                <a:lnTo>
                  <a:pt x="196723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 rot="0" flipH="0" flipV="0">
            <a:off x="3372611" y="622249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0">
            <a:off x="3372611" y="622249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 rot="0" flipH="0" flipV="0">
            <a:off x="4303775" y="622249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 rot="0" flipH="0" flipV="0">
            <a:off x="4303775" y="622249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 rot="0" flipH="0" flipV="0">
            <a:off x="4308347" y="6222493"/>
            <a:ext cx="1940051" cy="4571"/>
          </a:xfrm>
          <a:custGeom>
            <a:pathLst>
              <a:path w="16167100" h="38096">
                <a:moveTo>
                  <a:pt x="0" y="38096"/>
                </a:moveTo>
                <a:lnTo>
                  <a:pt x="16167100" y="38096"/>
                </a:lnTo>
                <a:lnTo>
                  <a:pt x="161671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 rot="0" flipH="0" flipV="0">
            <a:off x="6248399" y="622249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 rot="0" flipH="0" flipV="0">
            <a:off x="6248399" y="622249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 rot="0" flipH="0" flipV="0">
            <a:off x="1005839" y="6227065"/>
            <a:ext cx="6095" cy="208787"/>
          </a:xfrm>
          <a:custGeom>
            <a:pathLst>
              <a:path w="50796" h="1739900">
                <a:moveTo>
                  <a:pt x="0" y="1739900"/>
                </a:moveTo>
                <a:lnTo>
                  <a:pt x="50796" y="1739900"/>
                </a:lnTo>
                <a:lnTo>
                  <a:pt x="50796" y="0"/>
                </a:lnTo>
                <a:lnTo>
                  <a:pt x="0" y="0"/>
                </a:lnTo>
                <a:lnTo>
                  <a:pt x="0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 rot="0" flipH="0" flipV="0">
            <a:off x="1005839" y="64358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 rot="0" flipH="0" flipV="0">
            <a:off x="1005839" y="64358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 rot="0" flipH="0" flipV="0">
            <a:off x="1011935" y="6435853"/>
            <a:ext cx="2360675" cy="6095"/>
          </a:xfrm>
          <a:custGeom>
            <a:pathLst>
              <a:path w="19672300" h="50796">
                <a:moveTo>
                  <a:pt x="0" y="50796"/>
                </a:moveTo>
                <a:lnTo>
                  <a:pt x="19672300" y="50796"/>
                </a:lnTo>
                <a:lnTo>
                  <a:pt x="196723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 rot="0" flipH="0" flipV="0">
            <a:off x="3372611" y="6227065"/>
            <a:ext cx="4571" cy="208787"/>
          </a:xfrm>
          <a:custGeom>
            <a:pathLst>
              <a:path w="38096" h="1739900">
                <a:moveTo>
                  <a:pt x="0" y="1739900"/>
                </a:moveTo>
                <a:lnTo>
                  <a:pt x="38096" y="1739900"/>
                </a:lnTo>
                <a:lnTo>
                  <a:pt x="38096" y="0"/>
                </a:lnTo>
                <a:lnTo>
                  <a:pt x="0" y="0"/>
                </a:lnTo>
                <a:lnTo>
                  <a:pt x="0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0">
            <a:off x="3372611" y="643585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 rot="0" flipH="0" flipV="0">
            <a:off x="3372611" y="643585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0">
            <a:off x="4303775" y="6227065"/>
            <a:ext cx="4571" cy="208787"/>
          </a:xfrm>
          <a:custGeom>
            <a:pathLst>
              <a:path w="38096" h="1739900">
                <a:moveTo>
                  <a:pt x="0" y="1739900"/>
                </a:moveTo>
                <a:lnTo>
                  <a:pt x="38096" y="1739900"/>
                </a:lnTo>
                <a:lnTo>
                  <a:pt x="38096" y="0"/>
                </a:lnTo>
                <a:lnTo>
                  <a:pt x="0" y="0"/>
                </a:lnTo>
                <a:lnTo>
                  <a:pt x="0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 rot="0" flipH="0" flipV="0">
            <a:off x="4303775" y="643585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 rot="0" flipH="0" flipV="0">
            <a:off x="4303775" y="6435853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 rot="0" flipH="0" flipV="0">
            <a:off x="4308347" y="6435853"/>
            <a:ext cx="1940051" cy="6095"/>
          </a:xfrm>
          <a:custGeom>
            <a:pathLst>
              <a:path w="16167100" h="50796">
                <a:moveTo>
                  <a:pt x="0" y="50796"/>
                </a:moveTo>
                <a:lnTo>
                  <a:pt x="16167100" y="50796"/>
                </a:lnTo>
                <a:lnTo>
                  <a:pt x="16167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 rot="0" flipH="0" flipV="0">
            <a:off x="6248399" y="6227065"/>
            <a:ext cx="6095" cy="208787"/>
          </a:xfrm>
          <a:custGeom>
            <a:pathLst>
              <a:path w="50796" h="1739900">
                <a:moveTo>
                  <a:pt x="0" y="1739900"/>
                </a:moveTo>
                <a:lnTo>
                  <a:pt x="50796" y="1739900"/>
                </a:lnTo>
                <a:lnTo>
                  <a:pt x="50796" y="0"/>
                </a:lnTo>
                <a:lnTo>
                  <a:pt x="0" y="0"/>
                </a:lnTo>
                <a:lnTo>
                  <a:pt x="0" y="173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 rot="0" flipH="0" flipV="0">
            <a:off x="6248399" y="64358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 rot="0" flipH="0" flipV="0">
            <a:off x="6248399" y="64358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 rot="0" flipH="0" flipV="0">
            <a:off x="1002791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 rot="0" flipH="0" flipV="0">
            <a:off x="1002791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 rot="0" flipH="0" flipV="0">
            <a:off x="1008887" y="6530341"/>
            <a:ext cx="2031491" cy="6095"/>
          </a:xfrm>
          <a:custGeom>
            <a:pathLst>
              <a:path w="16929100" h="50796">
                <a:moveTo>
                  <a:pt x="0" y="50796"/>
                </a:moveTo>
                <a:lnTo>
                  <a:pt x="16929100" y="50796"/>
                </a:lnTo>
                <a:lnTo>
                  <a:pt x="16929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 rot="0" flipH="0" flipV="0">
            <a:off x="3040379" y="6530341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 rot="0" flipH="0" flipV="0">
            <a:off x="3040379" y="6530341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 rot="0" flipH="0" flipV="0">
            <a:off x="3625595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 rot="0" flipH="0" flipV="0">
            <a:off x="3625595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 rot="0" flipH="0" flipV="0">
            <a:off x="3631691" y="6530341"/>
            <a:ext cx="1516379" cy="6095"/>
          </a:xfrm>
          <a:custGeom>
            <a:pathLst>
              <a:path w="12636500" h="50796">
                <a:moveTo>
                  <a:pt x="0" y="50796"/>
                </a:moveTo>
                <a:lnTo>
                  <a:pt x="12636500" y="50796"/>
                </a:lnTo>
                <a:lnTo>
                  <a:pt x="12636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 rot="0" flipH="0" flipV="0">
            <a:off x="5148071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 rot="0" flipH="0" flipV="0">
            <a:off x="5148071" y="653034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 rot="0" flipH="0" flipV="0">
            <a:off x="1002791" y="6536437"/>
            <a:ext cx="6095" cy="213359"/>
          </a:xfrm>
          <a:custGeom>
            <a:pathLst>
              <a:path w="50796" h="1778000">
                <a:moveTo>
                  <a:pt x="0" y="1778000"/>
                </a:moveTo>
                <a:lnTo>
                  <a:pt x="50796" y="1778000"/>
                </a:lnTo>
                <a:lnTo>
                  <a:pt x="50796" y="0"/>
                </a:lnTo>
                <a:lnTo>
                  <a:pt x="0" y="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 rot="0" flipH="0" flipV="0">
            <a:off x="1002791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 rot="0" flipH="0" flipV="0">
            <a:off x="1002791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 rot="0" flipH="0" flipV="0">
            <a:off x="1008887" y="6749797"/>
            <a:ext cx="2031491" cy="4571"/>
          </a:xfrm>
          <a:custGeom>
            <a:pathLst>
              <a:path w="16929100" h="38096">
                <a:moveTo>
                  <a:pt x="0" y="38096"/>
                </a:moveTo>
                <a:lnTo>
                  <a:pt x="16929100" y="38096"/>
                </a:lnTo>
                <a:lnTo>
                  <a:pt x="169291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0">
            <a:off x="3040379" y="6536437"/>
            <a:ext cx="4571" cy="213359"/>
          </a:xfrm>
          <a:custGeom>
            <a:pathLst>
              <a:path w="38096" h="1778000">
                <a:moveTo>
                  <a:pt x="0" y="1778000"/>
                </a:moveTo>
                <a:lnTo>
                  <a:pt x="38096" y="1778000"/>
                </a:lnTo>
                <a:lnTo>
                  <a:pt x="38096" y="0"/>
                </a:lnTo>
                <a:lnTo>
                  <a:pt x="0" y="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 rot="0" flipH="0" flipV="0">
            <a:off x="3040379" y="6749797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 rot="0" flipH="0" flipV="0">
            <a:off x="3040379" y="6749797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0">
            <a:off x="3625595" y="6536437"/>
            <a:ext cx="6095" cy="213359"/>
          </a:xfrm>
          <a:custGeom>
            <a:pathLst>
              <a:path w="50796" h="1778000">
                <a:moveTo>
                  <a:pt x="0" y="1778000"/>
                </a:moveTo>
                <a:lnTo>
                  <a:pt x="50796" y="1778000"/>
                </a:lnTo>
                <a:lnTo>
                  <a:pt x="50796" y="0"/>
                </a:lnTo>
                <a:lnTo>
                  <a:pt x="0" y="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 rot="0" flipH="0" flipV="0">
            <a:off x="3625595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 rot="0" flipH="0" flipV="0">
            <a:off x="3625595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 rot="0" flipH="0" flipV="0">
            <a:off x="3631691" y="6749797"/>
            <a:ext cx="1516379" cy="4571"/>
          </a:xfrm>
          <a:custGeom>
            <a:pathLst>
              <a:path w="12636500" h="38096">
                <a:moveTo>
                  <a:pt x="0" y="38096"/>
                </a:moveTo>
                <a:lnTo>
                  <a:pt x="12636500" y="38096"/>
                </a:lnTo>
                <a:lnTo>
                  <a:pt x="126365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 rot="0" flipH="0" flipV="0">
            <a:off x="5148071" y="6536437"/>
            <a:ext cx="6095" cy="213359"/>
          </a:xfrm>
          <a:custGeom>
            <a:pathLst>
              <a:path w="50796" h="1778000">
                <a:moveTo>
                  <a:pt x="0" y="1778000"/>
                </a:moveTo>
                <a:lnTo>
                  <a:pt x="50796" y="1778000"/>
                </a:lnTo>
                <a:lnTo>
                  <a:pt x="50796" y="0"/>
                </a:lnTo>
                <a:lnTo>
                  <a:pt x="0" y="0"/>
                </a:lnTo>
                <a:lnTo>
                  <a:pt x="0" y="177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 rot="0" flipH="0" flipV="0">
            <a:off x="5148071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 rot="0" flipH="0" flipV="0">
            <a:off x="5148071" y="6749797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 rot="0" flipH="0" flipV="0">
            <a:off x="1005839" y="6914389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 rot="0" flipH="0" flipV="0">
            <a:off x="1005839" y="6914389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0">
            <a:off x="1008887" y="6914389"/>
            <a:ext cx="5291327" cy="4571"/>
          </a:xfrm>
          <a:custGeom>
            <a:pathLst>
              <a:path w="44094400" h="38096">
                <a:moveTo>
                  <a:pt x="0" y="38096"/>
                </a:moveTo>
                <a:lnTo>
                  <a:pt x="44094400" y="38096"/>
                </a:lnTo>
                <a:lnTo>
                  <a:pt x="440944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0">
            <a:off x="6300215" y="691438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 rot="0" flipH="0" flipV="0">
            <a:off x="6300215" y="691438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 rot="0" flipH="0" flipV="0">
            <a:off x="1005839" y="6918961"/>
            <a:ext cx="3047" cy="219455"/>
          </a:xfrm>
          <a:custGeom>
            <a:pathLst>
              <a:path w="25396" h="1828800">
                <a:moveTo>
                  <a:pt x="0" y="1828800"/>
                </a:moveTo>
                <a:lnTo>
                  <a:pt x="25396" y="1828800"/>
                </a:lnTo>
                <a:lnTo>
                  <a:pt x="25396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 rot="0" flipH="0" flipV="0">
            <a:off x="1005839" y="7138417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 rot="0" flipH="0" flipV="0">
            <a:off x="1005839" y="7138417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 rot="0" flipH="0" flipV="0">
            <a:off x="1008887" y="7138417"/>
            <a:ext cx="5291327" cy="6095"/>
          </a:xfrm>
          <a:custGeom>
            <a:pathLst>
              <a:path w="44094400" h="50796">
                <a:moveTo>
                  <a:pt x="0" y="50796"/>
                </a:moveTo>
                <a:lnTo>
                  <a:pt x="44094400" y="50796"/>
                </a:lnTo>
                <a:lnTo>
                  <a:pt x="440944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 rot="0" flipH="0" flipV="0">
            <a:off x="6300215" y="6918961"/>
            <a:ext cx="6095" cy="219455"/>
          </a:xfrm>
          <a:custGeom>
            <a:pathLst>
              <a:path w="50796" h="1828800">
                <a:moveTo>
                  <a:pt x="0" y="1828800"/>
                </a:moveTo>
                <a:lnTo>
                  <a:pt x="50796" y="1828800"/>
                </a:lnTo>
                <a:lnTo>
                  <a:pt x="50796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 rot="0" flipH="0" flipV="0">
            <a:off x="6300215" y="71384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 rot="0" flipH="0" flipV="0">
            <a:off x="6300215" y="71384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 rot="0" flipH="0" flipV="0">
            <a:off x="3794759" y="73030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 rot="0" flipH="0" flipV="0">
            <a:off x="3794759" y="73030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 rot="0" flipH="0" flipV="0">
            <a:off x="3800855" y="7303009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 rot="0" flipH="0" flipV="0">
            <a:off x="5657087" y="73030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 rot="0" flipH="0" flipV="0">
            <a:off x="5657087" y="730300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 rot="0" flipH="0" flipV="0">
            <a:off x="3794759" y="7309105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 rot="0" flipH="0" flipV="0">
            <a:off x="3794759" y="752703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 rot="0" flipH="0" flipV="0">
            <a:off x="3794759" y="752703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 rot="0" flipH="0" flipV="0">
            <a:off x="3800855" y="7527037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0">
            <a:off x="5657087" y="7309105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 rot="0" flipH="0" flipV="0">
            <a:off x="5657087" y="752703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 rot="0" flipH="0" flipV="0">
            <a:off x="5657087" y="752703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 rot="0" flipH="0" flipV="0">
            <a:off x="3794759" y="7638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 rot="0" flipH="0" flipV="0">
            <a:off x="3794759" y="7638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 rot="0" flipH="0" flipV="0">
            <a:off x="3800855" y="7638289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 rot="0" flipH="0" flipV="0">
            <a:off x="5657087" y="7638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 rot="0" flipH="0" flipV="0">
            <a:off x="5657087" y="763828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 rot="0" flipH="0" flipV="0">
            <a:off x="3794759" y="7644385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0">
            <a:off x="3794759" y="78623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 rot="0" flipH="0" flipV="0">
            <a:off x="3794759" y="78623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 rot="0" flipH="0" flipV="0">
            <a:off x="3800855" y="7862317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 rot="0" flipH="0" flipV="0">
            <a:off x="5657087" y="7644385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 rot="0" flipH="0" flipV="0">
            <a:off x="5657087" y="78623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 rot="0" flipH="0" flipV="0">
            <a:off x="5657087" y="786231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 rot="0" flipH="0" flipV="0">
            <a:off x="3794759" y="797356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 rot="0" flipH="0" flipV="0">
            <a:off x="3794759" y="797356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 rot="0" flipH="0" flipV="0">
            <a:off x="3800855" y="7973569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 rot="0" flipH="0" flipV="0">
            <a:off x="5657087" y="797356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 rot="0" flipH="0" flipV="0">
            <a:off x="5657087" y="797356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 rot="0" flipH="0" flipV="0">
            <a:off x="3794759" y="7979665"/>
            <a:ext cx="6095" cy="219455"/>
          </a:xfrm>
          <a:custGeom>
            <a:pathLst>
              <a:path w="50796" h="1828800">
                <a:moveTo>
                  <a:pt x="0" y="1828800"/>
                </a:moveTo>
                <a:lnTo>
                  <a:pt x="50796" y="1828800"/>
                </a:lnTo>
                <a:lnTo>
                  <a:pt x="50796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 rot="0" flipH="0" flipV="0">
            <a:off x="3794759" y="81991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 rot="0" flipH="0" flipV="0">
            <a:off x="3794759" y="81991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 rot="0" flipH="0" flipV="0">
            <a:off x="3800855" y="8199121"/>
            <a:ext cx="1856231" cy="6095"/>
          </a:xfrm>
          <a:custGeom>
            <a:pathLst>
              <a:path w="15468600" h="50796">
                <a:moveTo>
                  <a:pt x="0" y="50796"/>
                </a:moveTo>
                <a:lnTo>
                  <a:pt x="15468600" y="50796"/>
                </a:lnTo>
                <a:lnTo>
                  <a:pt x="15468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 rot="0" flipH="0" flipV="0">
            <a:off x="5657087" y="7979665"/>
            <a:ext cx="6095" cy="219455"/>
          </a:xfrm>
          <a:custGeom>
            <a:pathLst>
              <a:path w="50796" h="1828800">
                <a:moveTo>
                  <a:pt x="0" y="1828800"/>
                </a:moveTo>
                <a:lnTo>
                  <a:pt x="50796" y="1828800"/>
                </a:lnTo>
                <a:lnTo>
                  <a:pt x="50796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 rot="0" flipH="0" flipV="0">
            <a:off x="5657087" y="81991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 rot="0" flipH="0" flipV="0">
            <a:off x="5657087" y="81991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 rot="0" flipH="0" flipV="0">
            <a:off x="1211579" y="7455409"/>
            <a:ext cx="1298447" cy="1374647"/>
          </a:xfrm>
          <a:custGeom>
            <a:pathLst>
              <a:path w="10820400" h="11455400">
                <a:moveTo>
                  <a:pt x="0" y="11455400"/>
                </a:moveTo>
                <a:lnTo>
                  <a:pt x="10820400" y="11455400"/>
                </a:lnTo>
                <a:lnTo>
                  <a:pt x="10820400" y="0"/>
                </a:lnTo>
                <a:lnTo>
                  <a:pt x="0" y="0"/>
                </a:lnTo>
                <a:lnTo>
                  <a:pt x="0" y="11455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1211579" y="7456933"/>
            <a:ext cx="1298447" cy="1373123"/>
          </a:xfrm>
          <a:custGeom>
            <a:pathLst>
              <a:path w="10820400" h="11442700">
                <a:moveTo>
                  <a:pt x="0" y="11442700"/>
                </a:moveTo>
                <a:lnTo>
                  <a:pt x="10820400" y="11442700"/>
                </a:lnTo>
                <a:lnTo>
                  <a:pt x="10820400" y="0"/>
                </a:lnTo>
                <a:lnTo>
                  <a:pt x="0" y="0"/>
                </a:lnTo>
                <a:lnTo>
                  <a:pt x="0" y="11442700"/>
                </a:lnTo>
                <a:close/>
              </a:path>
            </a:pathLst>
          </a:custGeom>
          <a:noFill/>
          <a:ln w="8952" cap="rnd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0">
            <a:off x="2034539" y="7455409"/>
            <a:ext cx="1235963" cy="1374647"/>
          </a:xfrm>
          <a:custGeom>
            <a:pathLst>
              <a:path w="10299700" h="11455400">
                <a:moveTo>
                  <a:pt x="0" y="11455400"/>
                </a:moveTo>
                <a:lnTo>
                  <a:pt x="10299700" y="11455400"/>
                </a:lnTo>
                <a:lnTo>
                  <a:pt x="10299700" y="0"/>
                </a:lnTo>
                <a:lnTo>
                  <a:pt x="0" y="0"/>
                </a:lnTo>
                <a:lnTo>
                  <a:pt x="0" y="11455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89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 rot="0" flipH="0" flipV="0">
            <a:off x="2034539" y="7456933"/>
            <a:ext cx="1235963" cy="1373123"/>
          </a:xfrm>
          <a:custGeom>
            <a:pathLst>
              <a:path w="10299700" h="11442700">
                <a:moveTo>
                  <a:pt x="0" y="11442700"/>
                </a:moveTo>
                <a:lnTo>
                  <a:pt x="10299700" y="11442700"/>
                </a:lnTo>
                <a:lnTo>
                  <a:pt x="10299700" y="0"/>
                </a:lnTo>
                <a:lnTo>
                  <a:pt x="0" y="0"/>
                </a:lnTo>
                <a:lnTo>
                  <a:pt x="0" y="11442700"/>
                </a:lnTo>
                <a:close/>
              </a:path>
            </a:pathLst>
          </a:custGeom>
          <a:noFill/>
          <a:ln w="8952" cap="rnd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Rectangle 1211"/>
          <p:cNvSpPr/>
          <p:nvPr/>
        </p:nvSpPr>
        <p:spPr>
          <a:xfrm rot="0" flipH="0" flipV="0">
            <a:off x="934211" y="854335"/>
            <a:ext cx="5624035" cy="6182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17347">
              <a:tabLst>
                <a:tab pos="2078732" algn="l"/>
                <a:tab pos="4433313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6A9C8t00" pitchFamily="0" charset="1"/>
              </a:rPr>
              <a:t> 	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1707" baseline="-32983" b="0" i="0" dirty="0" spc="22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-32983" b="0" i="0" dirty="0" spc="109">
                <a:solidFill>
                  <a:srgbClr val="000000"/>
                </a:solidFill>
                <a:latin typeface="TTE1B98928t00" pitchFamily="0" charset="1"/>
              </a:rPr>
              <a:t>(J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la□□</a:t>
            </a:r>
            <a:r>
              <a:rPr lang="en-US" sz="1707" baseline="-32983" b="0" i="0" dirty="0" spc="373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-32983" b="0" i="0" dirty="0" spc="10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-32983" b="0" i="0" dirty="0" spc="769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707" baseline="-32983" b="0" i="0" dirty="0" spc="0">
                <a:solidFill>
                  <a:srgbClr val="000000"/>
                </a:solidFill>
                <a:latin typeface="TTE1B98928t00" pitchFamily="0" charset="1"/>
              </a:rPr>
              <a:t>S	</a:t>
            </a:r>
            <a:r>
              <a:rPr lang="en-US" sz="1571" baseline="24286" b="0" i="0" dirty="0" spc="0">
                <a:solidFill>
                  <a:srgbClr val="000000"/>
                </a:solidFill>
                <a:latin typeface="TTE1B97EA8t00" pitchFamily="0" charset="1"/>
              </a:rPr>
              <a:t>□□</a:t>
            </a:r>
          </a:p>
          <a:p>
            <a:pPr marL="35052">
              <a:lnSpc>
                <a:spcPts val="1653"/>
              </a:lnSpc>
              <a:tabLst>
                <a:tab pos="978407" algn="l"/>
                <a:tab pos="4242813" algn="l"/>
                <a:tab pos="5042914" algn="l"/>
                <a:tab pos="5414768" algn="l"/>
              </a:tabLst>
            </a:pPr>
            <a:r>
              <a:rPr lang="en-US" sz="473" baseline="0" b="0" i="0" dirty="0" spc="0">
                <a:solidFill>
                  <a:srgbClr val="000000"/>
                </a:solidFill>
                <a:latin typeface="TTE1BC9760t00" pitchFamily="0" charset="1"/>
              </a:rPr>
              <a:t>  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□□□□□□□□□□□□□□□□□□□□□□□□□□□□□□□□□□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|O□S	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 </a:t>
            </a:r>
            <a:r>
              <a:rPr lang="en-US" sz="1280" baseline="-133348" b="0" i="0" dirty="0" spc="129">
                <a:solidFill>
                  <a:srgbClr val="000000"/>
                </a:solidFill>
                <a:latin typeface="TTE1BC9760t00" pitchFamily="0" charset="1"/>
              </a:rPr>
              <a:t>J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□A □</a:t>
            </a:r>
            <a:r>
              <a:rPr lang="en-US" sz="1280" baseline="-133348" b="0" i="0" dirty="0" spc="141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□□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280" baseline="-133348" b="0" i="0" dirty="0" spc="0">
                <a:solidFill>
                  <a:srgbClr val="000000"/>
                </a:solidFill>
                <a:latin typeface="TTE1BC9760t00" pitchFamily="0" charset="1"/>
              </a:rPr>
              <a:t>□	</a:t>
            </a:r>
            <a:r>
              <a:rPr lang="en-US" sz="2134" baseline="-34047" b="0" i="0" dirty="0" spc="546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276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□□□□□</a:t>
            </a:r>
            <a:r>
              <a:rPr lang="en-US" sz="2134" baseline="-23832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276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	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936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6809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276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957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	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7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20428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</a:p>
          <a:p>
            <a:pPr marL="0">
              <a:lnSpc>
                <a:spcPts val="1587"/>
              </a:lnSpc>
              <a:tabLst>
                <a:tab pos="1604771" algn="l"/>
                <a:tab pos="4930138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  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6FB0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106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A□	</a:t>
            </a:r>
            <a:r>
              <a:rPr lang="en-US" sz="1845" baseline="29554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143" baseline="42875" b="0" i="0" dirty="0" spc="295">
                <a:solidFill>
                  <a:srgbClr val="000000"/>
                </a:solidFill>
                <a:latin typeface="TTE1B0BF88t00" pitchFamily="0" charset="1"/>
              </a:rPr>
              <a:t>□</a:t>
            </a:r>
          </a:p>
        </p:txBody>
      </p:sp>
      <p:sp>
        <p:nvSpPr>
          <p:cNvPr id="1218" name="Rectangle 1218"/>
          <p:cNvSpPr/>
          <p:nvPr/>
        </p:nvSpPr>
        <p:spPr>
          <a:xfrm rot="0" flipH="0" flipV="0">
            <a:off x="2429254" y="345598"/>
            <a:ext cx="1601936" cy="159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7279" algn="l"/>
              </a:tabLst>
            </a:pPr>
            <a:r>
              <a:rPr lang="en-US" sz="1571" baseline="-11564" b="0" i="0" dirty="0" spc="0">
                <a:solidFill>
                  <a:srgbClr val="000000"/>
                </a:solidFill>
                <a:latin typeface="TTE1B6A9C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</a:t>
            </a:r>
          </a:p>
        </p:txBody>
      </p:sp>
      <p:sp>
        <p:nvSpPr>
          <p:cNvPr id="1219" name="Rectangle 1219"/>
          <p:cNvSpPr/>
          <p:nvPr/>
        </p:nvSpPr>
        <p:spPr>
          <a:xfrm rot="0" flipH="0" flipV="0">
            <a:off x="1051559" y="559157"/>
            <a:ext cx="2688992" cy="2988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50391">
              <a:tabLst>
                <a:tab pos="1059178" algn="l"/>
              </a:tabLst>
            </a:pP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  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|O□ 	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 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1</a:t>
            </a: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</a:p>
          <a:p>
            <a:pPr marL="0">
              <a:lnSpc>
                <a:spcPts val="1572"/>
              </a:lnSpc>
              <a:tabLst>
                <a:tab pos="2676142" algn="l"/>
                <a:tab pos="2676142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6A9C8t00" pitchFamily="0" charset="1"/>
              </a:rPr>
              <a:t>□□□□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6A9C8t00" pitchFamily="0" charset="1"/>
              </a:rPr>
              <a:t>□2010□□□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6A9C8t00" pitchFamily="0" charset="1"/>
              </a:rPr>
              <a:t>□□□□□□□□□□□□□□□□□□	</a:t>
            </a:r>
            <a:r>
              <a:rPr lang="en-US" sz="716" baseline="-4560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</a:p>
        </p:txBody>
      </p:sp>
      <p:sp>
        <p:nvSpPr>
          <p:cNvPr id="1220" name="Rectangle 1220"/>
          <p:cNvSpPr/>
          <p:nvPr/>
        </p:nvSpPr>
        <p:spPr>
          <a:xfrm rot="0" flipH="0" flipV="0">
            <a:off x="946400" y="1171805"/>
            <a:ext cx="53427" cy="991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  </a:t>
            </a:r>
          </a:p>
        </p:txBody>
      </p:sp>
      <p:sp>
        <p:nvSpPr>
          <p:cNvPr id="1221" name="Rectangle 1221"/>
          <p:cNvSpPr/>
          <p:nvPr/>
        </p:nvSpPr>
        <p:spPr>
          <a:xfrm rot="0" flipH="0" flipV="0">
            <a:off x="6737601" y="1539151"/>
            <a:ext cx="8077" cy="298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1222" name="Rectangle 1222"/>
          <p:cNvSpPr/>
          <p:nvPr/>
        </p:nvSpPr>
        <p:spPr>
          <a:xfrm rot="0" flipH="0" flipV="0">
            <a:off x="6723885" y="1590600"/>
            <a:ext cx="13570" cy="50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73" baseline="0" b="0" i="0" dirty="0" spc="0">
                <a:solidFill>
                  <a:srgbClr val="000000"/>
                </a:solidFill>
                <a:latin typeface="TTE1B6A9C8t00" pitchFamily="0" charset="1"/>
              </a:rPr>
              <a:t> </a:t>
            </a:r>
          </a:p>
        </p:txBody>
      </p:sp>
      <p:sp>
        <p:nvSpPr>
          <p:cNvPr id="1223" name="Rectangle 1223"/>
          <p:cNvSpPr/>
          <p:nvPr/>
        </p:nvSpPr>
        <p:spPr>
          <a:xfrm rot="0" flipH="0" flipV="0">
            <a:off x="6723885" y="1662227"/>
            <a:ext cx="13570" cy="50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73" baseline="0" b="0" i="0" dirty="0" spc="0">
                <a:solidFill>
                  <a:srgbClr val="000000"/>
                </a:solidFill>
                <a:latin typeface="TTE1B6A9C8t00" pitchFamily="0" charset="1"/>
              </a:rPr>
              <a:t> </a:t>
            </a:r>
          </a:p>
        </p:txBody>
      </p:sp>
      <p:sp>
        <p:nvSpPr>
          <p:cNvPr id="1224" name="Rectangle 1224"/>
          <p:cNvSpPr/>
          <p:nvPr/>
        </p:nvSpPr>
        <p:spPr>
          <a:xfrm rot="0" flipH="0" flipV="0">
            <a:off x="4066030" y="1759332"/>
            <a:ext cx="2694848" cy="5684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89659">
              <a:tabLst>
                <a:tab pos="1389887" algn="l"/>
              </a:tabLst>
            </a:pP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1127" baseline="0" b="0" i="0" dirty="0" spc="217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301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193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121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1127" baseline="0" b="0" i="0" dirty="0" spc="241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  <a:p>
            <a:pPr marL="1252727">
              <a:lnSpc>
                <a:spcPts val="1666"/>
              </a:lnSpc>
              <a:tabLst>
                <a:tab pos="1527046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1037" baseline="0" b="0" i="0" dirty="0" spc="20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%</a:t>
            </a:r>
            <a:r>
              <a:rPr lang="en-US" sz="1037" baseline="0" b="0" i="0" dirty="0" spc="106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&amp;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$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  <a:p>
            <a:pPr marL="0">
              <a:lnSpc>
                <a:spcPts val="1648"/>
              </a:lnSpc>
              <a:tabLst>
                <a:tab pos="1975103" algn="l"/>
              </a:tabLst>
            </a:pPr>
            <a:r>
              <a:rPr lang="en-US" sz="473" baseline="0" b="0" i="0" dirty="0" spc="306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250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□1</a:t>
            </a:r>
            <a:r>
              <a:rPr lang="en-US" sz="1037" baseline="0" b="0" i="0" dirty="0" spc="13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&gt;31□J1</a:t>
            </a:r>
            <a:r>
              <a:rPr lang="en-US" sz="1037" baseline="0" b="0" i="0" dirty="0" spc="466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 </a:t>
            </a:r>
            <a:r>
              <a:rPr lang="en-US" sz="1037" baseline="0" b="0" i="0" dirty="0" spc="118">
                <a:solidFill>
                  <a:srgbClr val="000000"/>
                </a:solidFill>
                <a:latin typeface="TTE1B93658t00" pitchFamily="0" charset="1"/>
              </a:rPr>
              <a:t>(j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j1</a:t>
            </a:r>
            <a:r>
              <a:rPr lang="en-US" sz="1037" baseline="0" b="0" i="0" dirty="0" spc="190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1£■'Sb1□1□□.&gt;3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370">
                <a:solidFill>
                  <a:srgbClr val="000000"/>
                </a:solidFill>
                <a:latin typeface="TTE1B93658t00" pitchFamily="0" charset="1"/>
              </a:rPr>
              <a:t>&lt;X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j</a:t>
            </a:r>
            <a:r>
              <a:rPr lang="en-US" sz="1037" baseline="0" b="0" i="0" dirty="0" spc="106">
                <a:solidFill>
                  <a:srgbClr val="000000"/>
                </a:solidFill>
                <a:latin typeface="TTE1B93658t00" pitchFamily="0" charset="1"/>
              </a:rPr>
              <a:t>(J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S1□	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106">
                <a:solidFill>
                  <a:srgbClr val="000000"/>
                </a:solidFill>
                <a:latin typeface="TTE1B93658t00" pitchFamily="0" charset="1"/>
              </a:rPr>
              <a:t>(J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□□5&lt;5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()*</a:t>
            </a:r>
            <a:r>
              <a:rPr lang="en-US" sz="473" baseline="0" b="0" i="0" dirty="0" spc="0">
                <a:solidFill>
                  <a:srgbClr val="FFFFFF"/>
                </a:solidFill>
                <a:latin typeface="TTE1B98928t00" pitchFamily="0" charset="1"/>
              </a:rPr>
              <a:t>'</a:t>
            </a:r>
          </a:p>
        </p:txBody>
      </p:sp>
      <p:sp>
        <p:nvSpPr>
          <p:cNvPr id="1226" name="Rectangle 1226"/>
          <p:cNvSpPr/>
          <p:nvPr/>
        </p:nvSpPr>
        <p:spPr>
          <a:xfrm rot="0" flipH="0" flipV="0">
            <a:off x="1050035" y="2404093"/>
            <a:ext cx="1213103" cy="2957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184147" algn="l"/>
                <a:tab pos="1184147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S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e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r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i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a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l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N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u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m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b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e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r</a:t>
            </a:r>
            <a:r>
              <a:rPr lang="en-US" sz="936" baseline="0" b="0" i="0" dirty="0" spc="0">
                <a:solidFill>
                  <a:srgbClr val="000000"/>
                </a:solidFill>
                <a:latin typeface="Arial" pitchFamily="0" charset="1"/>
              </a:rPr>
              <a:t>□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 	</a:t>
            </a:r>
            <a:r>
              <a:rPr lang="en-US" sz="1418" baseline="55122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</a:p>
          <a:p>
            <a:pPr marL="0">
              <a:lnSpc>
                <a:spcPts val="851"/>
              </a:lnSpc>
              <a:tabLst>
                <a:tab pos="1184147" algn="l"/>
              </a:tabLst>
            </a:pPr>
            <a:r>
              <a:rPr lang="en-US" sz="281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</a:p>
        </p:txBody>
      </p:sp>
      <p:sp>
        <p:nvSpPr>
          <p:cNvPr id="1227" name="Rectangle 1227"/>
          <p:cNvSpPr/>
          <p:nvPr/>
        </p:nvSpPr>
        <p:spPr>
          <a:xfrm rot="0" flipH="0" flipV="0">
            <a:off x="1050035" y="2814988"/>
            <a:ext cx="719328" cy="1587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T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hu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m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bp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r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i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n</a:t>
            </a:r>
            <a:r>
              <a:rPr lang="en-US" sz="1037" baseline="0" b="0" i="0" dirty="0" spc="0">
                <a:solidFill>
                  <a:srgbClr val="000000"/>
                </a:solidFill>
                <a:latin typeface="Times New Roman" pitchFamily="0" charset="1"/>
              </a:rPr>
              <a:t>t:</a:t>
            </a:r>
            <a:r>
              <a:rPr lang="en-US" sz="936" baseline="0" b="0" i="0" dirty="0" spc="0">
                <a:solidFill>
                  <a:srgbClr val="000000"/>
                </a:solidFill>
                <a:latin typeface="TTE1B6A9C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</a:p>
        </p:txBody>
      </p:sp>
      <p:sp>
        <p:nvSpPr>
          <p:cNvPr id="1228" name="Rectangle 1228"/>
          <p:cNvSpPr/>
          <p:nvPr/>
        </p:nvSpPr>
        <p:spPr>
          <a:xfrm rot="0" flipH="0" flipV="0">
            <a:off x="2234183" y="2750041"/>
            <a:ext cx="28956" cy="115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</a:p>
        </p:txBody>
      </p:sp>
      <p:sp>
        <p:nvSpPr>
          <p:cNvPr id="1229" name="Rectangle 1229"/>
          <p:cNvSpPr/>
          <p:nvPr/>
        </p:nvSpPr>
        <p:spPr>
          <a:xfrm rot="0" flipH="0" flipV="0">
            <a:off x="1094231" y="3092742"/>
            <a:ext cx="5696947" cy="12606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590029"/>
            <a:r>
              <a:rPr lang="en-US" sz="100" baseline="0" b="0" i="0" dirty="0" spc="0">
                <a:solidFill>
                  <a:srgbClr val="000000"/>
                </a:solidFill>
                <a:latin typeface="" pitchFamily="0" charset="1"/>
              </a:rPr>
              <a:t/>
            </a:r>
            <a:r>
              <a:rPr lang="en-US" sz="473" baseline="0" b="0" i="0" dirty="0" spc="0">
                <a:solidFill>
                  <a:srgbClr val="FFFFFF"/>
                </a:solidFill>
                <a:latin typeface="TTE1B98928t00" pitchFamily="0" charset="1"/>
              </a:rPr>
              <a:t>'</a:t>
            </a:r>
          </a:p>
          <a:p>
            <a:pPr marL="3595114">
              <a:lnSpc>
                <a:spcPts val="1400"/>
              </a:lnSpc>
              <a:tabLst>
                <a:tab pos="3979162" algn="l"/>
                <a:tab pos="4192521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j.</a:t>
            </a:r>
            <a:r>
              <a:rPr lang="en-US" sz="936" baseline="0" b="0" i="0" dirty="0" spc="108">
                <a:solidFill>
                  <a:srgbClr val="000000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0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767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44">
                <a:solidFill>
                  <a:srgbClr val="000000"/>
                </a:solidFill>
                <a:latin typeface="TTE1B98928t00" pitchFamily="0" charset="1"/>
              </a:rPr>
              <a:t>,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-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</a:p>
          <a:p>
            <a:pPr marL="5577837">
              <a:lnSpc>
                <a:spcPts val="1335"/>
              </a:lnSpc>
            </a:pPr>
            <a:r>
              <a:rPr lang="en-US" sz="473" baseline="0" b="0" i="0" dirty="0" spc="0">
                <a:solidFill>
                  <a:srgbClr val="FFFFFF"/>
                </a:solidFill>
                <a:latin typeface="TTE1B98928t00" pitchFamily="0" charset="1"/>
              </a:rPr>
              <a:t>  </a:t>
            </a:r>
            <a:r>
              <a:rPr lang="en-US" sz="473" baseline="0" b="0" i="0" dirty="0" spc="0">
                <a:solidFill>
                  <a:srgbClr val="FFFFFF"/>
                </a:solidFill>
                <a:latin typeface="TTE1B98928t00" pitchFamily="0" charset="1"/>
              </a:rPr>
              <a:t>'</a:t>
            </a:r>
          </a:p>
          <a:p>
            <a:pPr marL="3681982">
              <a:lnSpc>
                <a:spcPts val="1488"/>
              </a:lnSpc>
              <a:tabLst>
                <a:tab pos="3954778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1037" baseline="0" b="0" i="0" dirty="0" spc="20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166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b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%</a:t>
            </a:r>
            <a:r>
              <a:rPr lang="en-US" sz="1037" baseline="0" b="0" i="0" dirty="0" spc="19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1037" baseline="0" b="0" i="0" dirty="0" spc="226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2-0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$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  <a:p>
            <a:pPr marL="1693163">
              <a:lnSpc>
                <a:spcPts val="1636"/>
              </a:lnSpc>
              <a:tabLst>
                <a:tab pos="1808985" algn="l"/>
                <a:tab pos="2334765" algn="l"/>
              </a:tabLst>
            </a:pPr>
            <a:r>
              <a:rPr lang="en-US" sz="473" baseline="0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□□!"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#□□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$□	%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478">
                <a:solidFill>
                  <a:srgbClr val="000000"/>
                </a:solidFill>
                <a:latin typeface="TTE1B93658t00" pitchFamily="0" charset="1"/>
              </a:rPr>
              <a:t>&amp;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□'&gt;3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(J(&gt;3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250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□1□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) </a:t>
            </a:r>
            <a:r>
              <a:rPr lang="en-US" sz="1037" baseline="0" b="0" i="0" dirty="0" spc="250">
                <a:solidFill>
                  <a:srgbClr val="000000"/>
                </a:solidFill>
                <a:latin typeface="TTE1B93658t00" pitchFamily="0" charset="1"/>
              </a:rPr>
              <a:t>*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+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□1,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118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-□./01</a:t>
            </a:r>
            <a:r>
              <a:rPr lang="en-US" sz="1037" baseline="0" b="0" i="0" dirty="0" spc="166">
                <a:solidFill>
                  <a:srgbClr val="000000"/>
                </a:solidFill>
                <a:latin typeface="TTE1B93658t00" pitchFamily="0" charset="1"/>
              </a:rPr>
              <a:t>1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,!□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1 2</a:t>
            </a:r>
            <a:r>
              <a:rPr lang="en-US" sz="1037" baseline="0" b="0" i="0" dirty="0" spc="202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1</a:t>
            </a:r>
            <a:r>
              <a:rPr lang="en-US" sz="1037" baseline="0" b="0" i="0" dirty="0" spc="106">
                <a:solidFill>
                  <a:srgbClr val="000000"/>
                </a:solidFill>
                <a:latin typeface="TTE1B93658t00" pitchFamily="0" charset="1"/>
              </a:rPr>
              <a:t>3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□'&gt;3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□1</a:t>
            </a:r>
            <a:r>
              <a:rPr lang="en-US" sz="1037" baseline="0" b="0" i="0" dirty="0" spc="358">
                <a:solidFill>
                  <a:srgbClr val="000000"/>
                </a:solidFill>
                <a:latin typeface="TTE1B93658t00" pitchFamily="0" charset="1"/>
              </a:rPr>
              <a:t>&lt;X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j!4</a:t>
            </a: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() </a:t>
            </a:r>
          </a:p>
          <a:p>
            <a:pPr marL="0">
              <a:lnSpc>
                <a:spcPts val="1729"/>
              </a:lnSpc>
              <a:tabLst>
                <a:tab pos="5547357" algn="l"/>
                <a:tab pos="5547357" algn="l"/>
              </a:tabLst>
            </a:pP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C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o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mm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o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n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N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a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m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e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 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(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CN</a:t>
            </a:r>
            <a:r>
              <a:rPr lang="en-US" sz="1571" baseline="-13877" b="1" i="0" dirty="0" spc="0">
                <a:solidFill>
                  <a:srgbClr val="000000"/>
                </a:solidFill>
                <a:latin typeface="Times New Roman" pitchFamily="0" charset="1"/>
              </a:rPr>
              <a:t>)</a:t>
            </a:r>
            <a:r>
              <a:rPr lang="en-US" sz="1571" baseline="-13877" b="0" i="0" dirty="0" spc="0">
                <a:solidFill>
                  <a:srgbClr val="000000"/>
                </a:solidFill>
                <a:latin typeface="TTE1B6A9C8t00" pitchFamily="0" charset="1"/>
              </a:rPr>
              <a:t>□	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</a:p>
          <a:p>
            <a:pPr marL="394715">
              <a:lnSpc>
                <a:spcPts val="1206"/>
              </a:lnSpc>
              <a:tabLst>
                <a:tab pos="844294" algn="l"/>
                <a:tab pos="5547357" algn="l"/>
                <a:tab pos="5547357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j0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la	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%#□0□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3</a:t>
            </a:r>
            <a:r>
              <a:rPr lang="en-US" sz="845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845" baseline="0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  <a:r>
              <a:rPr lang="en-US" sz="1418" baseline="-10255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</a:p>
          <a:p>
            <a:pPr marL="5646417">
              <a:lnSpc>
                <a:spcPts val="642"/>
              </a:lnSpc>
            </a:pPr>
          </a:p>
        </p:txBody>
      </p:sp>
      <p:sp>
        <p:nvSpPr>
          <p:cNvPr id="1231" name="Rectangle 1231"/>
          <p:cNvSpPr/>
          <p:nvPr/>
        </p:nvSpPr>
        <p:spPr>
          <a:xfrm rot="0" flipH="0" flipV="0">
            <a:off x="1283206" y="4403580"/>
            <a:ext cx="5407151" cy="1571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378194" algn="l"/>
                <a:tab pos="5378194" algn="l"/>
              </a:tabLst>
            </a:pP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E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-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m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a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il</a:t>
            </a:r>
            <a:r>
              <a:rPr lang="en-US" sz="936" baseline="0" b="1" i="0" dirty="0" spc="0">
                <a:solidFill>
                  <a:srgbClr val="000000"/>
                </a:solidFill>
                <a:latin typeface="Times New Roman" pitchFamily="0" charset="1"/>
              </a:rPr>
              <a:t>:	</a:t>
            </a:r>
            <a:r>
              <a:rPr lang="en-US" sz="1418" baseline="29484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</a:p>
        </p:txBody>
      </p:sp>
      <p:sp>
        <p:nvSpPr>
          <p:cNvPr id="1232" name="Rectangle 1232"/>
          <p:cNvSpPr/>
          <p:nvPr/>
        </p:nvSpPr>
        <p:spPr>
          <a:xfrm rot="0" flipH="0" flipV="0">
            <a:off x="6740649" y="4606071"/>
            <a:ext cx="18316" cy="368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1233" name="Rectangle 1233"/>
          <p:cNvSpPr/>
          <p:nvPr/>
        </p:nvSpPr>
        <p:spPr>
          <a:xfrm rot="0" flipH="0" flipV="0">
            <a:off x="3461000" y="4691509"/>
            <a:ext cx="3234673" cy="1634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778252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418" baseline="-34611" b="0" i="0" dirty="0" spc="19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4#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1418" baseline="-34611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</a:p>
        </p:txBody>
      </p:sp>
      <p:sp>
        <p:nvSpPr>
          <p:cNvPr id="1234" name="Rectangle 1234"/>
          <p:cNvSpPr/>
          <p:nvPr/>
        </p:nvSpPr>
        <p:spPr>
          <a:xfrm rot="0" flipH="0" flipV="0">
            <a:off x="1068323" y="4890613"/>
            <a:ext cx="5693562" cy="6377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625081"/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</a:p>
          <a:p>
            <a:pPr marL="0">
              <a:lnSpc>
                <a:spcPts val="1375"/>
              </a:lnSpc>
              <a:tabLst>
                <a:tab pos="1833371" algn="l"/>
              </a:tabLst>
            </a:pP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204">
                <a:solidFill>
                  <a:srgbClr val="FFFFFF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6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9.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A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92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FFFFFF"/>
                </a:solidFill>
                <a:latin typeface="TTE1B98928t00" pitchFamily="0" charset="1"/>
              </a:rPr>
              <a:t>7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8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08">
                <a:solidFill>
                  <a:srgbClr val="FFFFFF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204">
                <a:solidFill>
                  <a:srgbClr val="FFFFFF"/>
                </a:solidFill>
                <a:latin typeface="TTE1B98928t00" pitchFamily="0" charset="1"/>
              </a:rPr>
              <a:t>?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@*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%5	#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312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&lt;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=</a:t>
            </a:r>
            <a:r>
              <a:rPr lang="en-US" sz="936" baseline="0" b="0" i="0" dirty="0" spc="767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%</a:t>
            </a:r>
            <a:r>
              <a:rPr lang="en-US" sz="936" baseline="0" b="0" i="0" dirty="0" spc="768">
                <a:solidFill>
                  <a:srgbClr val="FFFFFF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*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08">
                <a:solidFill>
                  <a:srgbClr val="FFFFFF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$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3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204">
                <a:solidFill>
                  <a:srgbClr val="FFFFFF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6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.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92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FFFFFF"/>
                </a:solidFill>
                <a:latin typeface="TTE1B98928t00" pitchFamily="0" charset="1"/>
              </a:rPr>
              <a:t>7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8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20">
                <a:solidFill>
                  <a:srgbClr val="FFFFFF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9(J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la□□</a:t>
            </a:r>
            <a:r>
              <a:rPr lang="en-US" sz="936" baseline="0" b="0" i="0" dirty="0" spc="192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08">
                <a:solidFill>
                  <a:srgbClr val="FFFFFF"/>
                </a:solidFill>
                <a:latin typeface="TTE1B98928t00" pitchFamily="0" charset="1"/>
              </a:rPr>
              <a:t>: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;□#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%</a:t>
            </a:r>
            <a:r>
              <a:rPr lang="en-US" sz="936" baseline="0" b="0" i="0" dirty="0" spc="768">
                <a:solidFill>
                  <a:srgbClr val="FFFFFF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*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20">
                <a:solidFill>
                  <a:srgbClr val="FFFFFF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0</a:t>
            </a:r>
          </a:p>
          <a:p>
            <a:pPr marL="4692393">
              <a:lnSpc>
                <a:spcPts val="1715"/>
              </a:lnSpc>
            </a:pP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C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. -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132">
                <a:solidFill>
                  <a:srgbClr val="FFFFFF"/>
                </a:solidFill>
                <a:latin typeface="TTE1B98928t00" pitchFamily="0" charset="1"/>
              </a:rPr>
              <a:t>B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*□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$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FFFFFF"/>
                </a:solidFill>
                <a:latin typeface="TTE1B98928t00" pitchFamily="0" charset="1"/>
              </a:rPr>
              <a:t>3</a:t>
            </a:r>
          </a:p>
          <a:p>
            <a:pPr marL="5666229">
              <a:lnSpc>
                <a:spcPts val="862"/>
              </a:lnSpc>
            </a:pPr>
          </a:p>
        </p:txBody>
      </p:sp>
      <p:sp>
        <p:nvSpPr>
          <p:cNvPr id="1235" name="Rectangle 1235"/>
          <p:cNvSpPr/>
          <p:nvPr/>
        </p:nvSpPr>
        <p:spPr>
          <a:xfrm rot="0" flipH="0" flipV="0">
            <a:off x="3244594" y="5586095"/>
            <a:ext cx="3515656" cy="6196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00427">
              <a:tabLst>
                <a:tab pos="2848355" algn="l"/>
              </a:tabLst>
            </a:pP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1127" baseline="0" b="0" i="0" dirty="0" spc="109">
                <a:solidFill>
                  <a:srgbClr val="000000"/>
                </a:solidFill>
                <a:latin typeface="TTE1B98928t00" pitchFamily="0" charset="1"/>
              </a:rPr>
              <a:t>(J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la□□</a:t>
            </a:r>
            <a:r>
              <a:rPr lang="en-US" sz="1127" baseline="0" b="0" i="0" dirty="0" spc="22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133">
                <a:solidFill>
                  <a:srgbClr val="000000"/>
                </a:solidFill>
                <a:latin typeface="TTE1B98928t00" pitchFamily="0" charset="1"/>
              </a:rPr>
              <a:t>: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;□#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S	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289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193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133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1127" baseline="0" b="0" i="0" dirty="0" spc="229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  <a:p>
            <a:pPr marL="0">
              <a:lnSpc>
                <a:spcPts val="1942"/>
              </a:lnSpc>
              <a:tabLst>
                <a:tab pos="2279903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346">
                <a:solidFill>
                  <a:srgbClr val="000000"/>
                </a:solidFill>
                <a:latin typeface="TTE1B98928t00" pitchFamily="0" charset="1"/>
              </a:rPr>
              <a:t>7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8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118">
                <a:solidFill>
                  <a:srgbClr val="000000"/>
                </a:solidFill>
                <a:latin typeface="TTE1B98928t00" pitchFamily="0" charset="1"/>
              </a:rPr>
              <a:t>/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26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166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106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1037" baseline="0" b="0" i="0" dirty="0" spc="226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$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  <a:p>
            <a:pPr marL="3482338">
              <a:lnSpc>
                <a:spcPts val="695"/>
              </a:lnSpc>
            </a:pPr>
            <a:r>
              <a:rPr lang="en-US" sz="473" baseline="0" b="0" i="0" dirty="0" spc="0">
                <a:solidFill>
                  <a:srgbClr val="FFFFFF"/>
                </a:solidFill>
                <a:latin typeface="TTE1A03B38t00" pitchFamily="0" charset="1"/>
              </a:rPr>
              <a:t>□□</a:t>
            </a:r>
          </a:p>
          <a:p>
            <a:pPr marL="3482338">
              <a:lnSpc>
                <a:spcPts val="539"/>
              </a:lnSpc>
            </a:pPr>
            <a:r>
              <a:rPr lang="en-US" sz="473" baseline="0" b="0" i="0" dirty="0" spc="0">
                <a:solidFill>
                  <a:srgbClr val="FFFFFF"/>
                </a:solidFill>
                <a:latin typeface="TTE1A03B38t00" pitchFamily="0" charset="1"/>
              </a:rPr>
              <a:t>□□</a:t>
            </a:r>
          </a:p>
          <a:p>
            <a:pPr marL="3482338">
              <a:lnSpc>
                <a:spcPts val="540"/>
              </a:lnSpc>
            </a:pPr>
            <a:r>
              <a:rPr lang="en-US" sz="473" baseline="0" b="0" i="0" dirty="0" spc="0">
                <a:solidFill>
                  <a:srgbClr val="FFFFFF"/>
                </a:solidFill>
                <a:latin typeface="TTE1A03B38t00" pitchFamily="0" charset="1"/>
              </a:rPr>
              <a:t>□□</a:t>
            </a:r>
          </a:p>
        </p:txBody>
      </p:sp>
      <p:sp>
        <p:nvSpPr>
          <p:cNvPr id="1237" name="Rectangle 1237"/>
          <p:cNvSpPr/>
          <p:nvPr/>
        </p:nvSpPr>
        <p:spPr>
          <a:xfrm rot="0" flipH="0" flipV="0">
            <a:off x="3250684" y="6262859"/>
            <a:ext cx="3482246" cy="138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13944" algn="l"/>
                <a:tab pos="3307084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1418" baseline="-12819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418" baseline="-12819" b="0" i="0" dirty="0" spc="19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418" baseline="-12819" b="0" i="0" dirty="0" spc="0">
                <a:solidFill>
                  <a:srgbClr val="000000"/>
                </a:solidFill>
                <a:latin typeface="TTE1B98928t00" pitchFamily="0" charset="1"/>
              </a:rPr>
              <a:t>5'0□ </a:t>
            </a:r>
            <a:r>
              <a:rPr lang="en-US" sz="1418" baseline="-12819" b="0" i="0" dirty="0" spc="696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1418" baseline="-12819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1418" baseline="-12819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418" baseline="-12819" b="0" i="0" dirty="0" spc="0">
                <a:solidFill>
                  <a:srgbClr val="000000"/>
                </a:solidFill>
                <a:latin typeface="TTE1B98928t00" pitchFamily="0" charset="1"/>
              </a:rPr>
              <a:t>5	</a:t>
            </a:r>
            <a:r>
              <a:rPr lang="en-US" sz="1571" baseline="-15034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418" baseline="-16664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1418" baseline="-16664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418" baseline="-16664" b="0" i="0" dirty="0" spc="0">
                <a:solidFill>
                  <a:srgbClr val="000000"/>
                </a:solidFill>
                <a:latin typeface="TTE1B98928t00" pitchFamily="0" charset="1"/>
              </a:rPr>
              <a:t>5</a:t>
            </a:r>
          </a:p>
        </p:txBody>
      </p:sp>
      <p:sp>
        <p:nvSpPr>
          <p:cNvPr id="1238" name="Rectangle 1238"/>
          <p:cNvSpPr/>
          <p:nvPr/>
        </p:nvSpPr>
        <p:spPr>
          <a:xfrm rot="0" flipH="0" flipV="0">
            <a:off x="2980939" y="6400682"/>
            <a:ext cx="3799235" cy="5055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747517"/>
            <a:r>
              <a:rPr lang="en-US" sz="473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  <a:p>
            <a:pPr marL="3747517">
              <a:lnSpc>
                <a:spcPts val="432"/>
              </a:lnSpc>
            </a:pPr>
            <a:r>
              <a:rPr lang="en-US" sz="473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  <a:p>
            <a:pPr marL="0">
              <a:lnSpc>
                <a:spcPts val="1510"/>
              </a:lnSpc>
              <a:tabLst>
                <a:tab pos="188976" algn="l"/>
                <a:tab pos="2302766" algn="l"/>
                <a:tab pos="2956562" algn="l"/>
                <a:tab pos="3316225" algn="l"/>
              </a:tabLst>
            </a:pPr>
            <a:r>
              <a:rPr lang="en-US" sz="1418" baseline="5127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1418" baseline="-11537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1418" baseline="-11537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418" baseline="-11537" b="0" i="0" dirty="0" spc="0">
                <a:solidFill>
                  <a:srgbClr val="000000"/>
                </a:solidFill>
                <a:latin typeface="TTE1B98928t00" pitchFamily="0" charset="1"/>
              </a:rPr>
              <a:t>AA</a:t>
            </a:r>
            <a:r>
              <a:rPr lang="en-US" sz="1418" baseline="-11537" b="0" i="0" dirty="0" spc="0">
                <a:solidFill>
                  <a:srgbClr val="000000"/>
                </a:solidFill>
                <a:latin typeface="TTE1B98928t00" pitchFamily="0" charset="1"/>
              </a:rPr>
              <a:t>G</a:t>
            </a:r>
            <a:r>
              <a:rPr lang="en-US" sz="1418" baseline="-11537" b="0" i="0" dirty="0" spc="0">
                <a:solidFill>
                  <a:srgbClr val="000000"/>
                </a:solidFill>
                <a:latin typeface="TTE1B98928t00" pitchFamily="0" charset="1"/>
              </a:rPr>
              <a:t>Xo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&lt;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AA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 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	</a:t>
            </a:r>
            <a:r>
              <a:rPr lang="en-US" sz="936" baseline="0" b="0" i="0" dirty="0" spc="144">
                <a:solidFill>
                  <a:srgbClr val="000000"/>
                </a:solidFill>
                <a:latin typeface="TTE1B98928t00" pitchFamily="0" charset="1"/>
              </a:rPr>
              <a:t>B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D#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408">
                <a:solidFill>
                  <a:srgbClr val="000000"/>
                </a:solidFill>
                <a:latin typeface="TTE1B98928t00" pitchFamily="0" charset="1"/>
              </a:rPr>
              <a:t>E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 </a:t>
            </a:r>
          </a:p>
          <a:p>
            <a:pPr marL="3759709">
              <a:lnSpc>
                <a:spcPts val="739"/>
              </a:lnSpc>
            </a:pPr>
          </a:p>
          <a:p>
            <a:pPr marL="3759709">
              <a:lnSpc>
                <a:spcPts val="420"/>
              </a:lnSpc>
            </a:pPr>
          </a:p>
          <a:p>
            <a:pPr marL="3759709">
              <a:lnSpc>
                <a:spcPts val="419"/>
              </a:lnSpc>
            </a:pPr>
          </a:p>
        </p:txBody>
      </p:sp>
      <p:sp>
        <p:nvSpPr>
          <p:cNvPr id="1239" name="Rectangle 1239"/>
          <p:cNvSpPr/>
          <p:nvPr/>
        </p:nvSpPr>
        <p:spPr>
          <a:xfrm rot="0" flipH="0" flipV="0">
            <a:off x="6181341" y="6951600"/>
            <a:ext cx="533301" cy="12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2315" algn="l"/>
              </a:tabLst>
            </a:pPr>
            <a:r>
              <a:rPr lang="en-US" sz="1418" baseline="3845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396">
                <a:solidFill>
                  <a:srgbClr val="000000"/>
                </a:solidFill>
                <a:latin typeface="TTE1B98928t00" pitchFamily="0" charset="1"/>
              </a:rPr>
              <a:t>E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 </a:t>
            </a:r>
          </a:p>
        </p:txBody>
      </p:sp>
      <p:sp>
        <p:nvSpPr>
          <p:cNvPr id="1240" name="Rectangle 1240"/>
          <p:cNvSpPr/>
          <p:nvPr/>
        </p:nvSpPr>
        <p:spPr>
          <a:xfrm rot="0" flipH="0" flipV="0">
            <a:off x="6740649" y="7155002"/>
            <a:ext cx="17864" cy="1398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07"/>
              </a:lnSpc>
            </a:pPr>
          </a:p>
          <a:p>
            <a:pPr marL="0">
              <a:lnSpc>
                <a:spcPts val="420"/>
              </a:lnSpc>
            </a:pPr>
          </a:p>
        </p:txBody>
      </p:sp>
      <p:sp>
        <p:nvSpPr>
          <p:cNvPr id="1241" name="Rectangle 1241"/>
          <p:cNvSpPr/>
          <p:nvPr/>
        </p:nvSpPr>
        <p:spPr>
          <a:xfrm rot="0" flipH="0" flipV="0">
            <a:off x="3785614" y="7341744"/>
            <a:ext cx="2709572" cy="12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27859" algn="l"/>
                <a:tab pos="2401823" algn="l"/>
              </a:tabLst>
            </a:pPr>
            <a:r>
              <a:rPr lang="en-US" sz="1418" baseline="5127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19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6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	□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H.(</a:t>
            </a:r>
          </a:p>
        </p:txBody>
      </p:sp>
      <p:sp>
        <p:nvSpPr>
          <p:cNvPr id="1242" name="Rectangle 1242"/>
          <p:cNvSpPr/>
          <p:nvPr/>
        </p:nvSpPr>
        <p:spPr>
          <a:xfrm rot="0" flipH="0" flipV="0">
            <a:off x="1051559" y="7542097"/>
            <a:ext cx="19389" cy="88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19"/>
              </a:lnSpc>
            </a:pPr>
          </a:p>
        </p:txBody>
      </p:sp>
      <p:sp>
        <p:nvSpPr>
          <p:cNvPr id="1243" name="Rectangle 1243"/>
          <p:cNvSpPr/>
          <p:nvPr/>
        </p:nvSpPr>
        <p:spPr>
          <a:xfrm rot="0" flipH="0" flipV="0">
            <a:off x="3785614" y="7677024"/>
            <a:ext cx="2424584" cy="122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27859" algn="l"/>
              </a:tabLst>
            </a:pPr>
            <a:r>
              <a:rPr lang="en-US" sz="1418" baseline="5127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I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J4 </a:t>
            </a:r>
          </a:p>
        </p:txBody>
      </p:sp>
      <p:sp>
        <p:nvSpPr>
          <p:cNvPr id="1244" name="Rectangle 1244"/>
          <p:cNvSpPr/>
          <p:nvPr/>
        </p:nvSpPr>
        <p:spPr>
          <a:xfrm rot="0" flipH="0" flipV="0">
            <a:off x="6740649" y="7877377"/>
            <a:ext cx="17864" cy="88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19"/>
              </a:lnSpc>
            </a:pPr>
          </a:p>
        </p:txBody>
      </p:sp>
      <p:sp>
        <p:nvSpPr>
          <p:cNvPr id="1245" name="Rectangle 1245"/>
          <p:cNvSpPr/>
          <p:nvPr/>
        </p:nvSpPr>
        <p:spPr>
          <a:xfrm rot="0" flipH="0" flipV="0">
            <a:off x="3785614" y="8012303"/>
            <a:ext cx="2381912" cy="122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927859" algn="l"/>
              </a:tabLst>
            </a:pPr>
            <a:r>
              <a:rPr lang="en-US" sz="1418" baseline="5127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 </a:t>
            </a:r>
            <a:r>
              <a:rPr lang="en-US" sz="936" baseline="0" b="0" i="0" dirty="0" spc="156">
                <a:solidFill>
                  <a:srgbClr val="000000"/>
                </a:solidFill>
                <a:latin typeface="TTE1B98928t00" pitchFamily="0" charset="1"/>
              </a:rPr>
              <a:t>I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J4 </a:t>
            </a:r>
          </a:p>
        </p:txBody>
      </p:sp>
      <p:sp>
        <p:nvSpPr>
          <p:cNvPr id="1246" name="Rectangle 1246"/>
          <p:cNvSpPr/>
          <p:nvPr/>
        </p:nvSpPr>
        <p:spPr>
          <a:xfrm rot="0" flipH="0" flipV="0">
            <a:off x="6740649" y="8214181"/>
            <a:ext cx="17864" cy="9353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</p:txBody>
      </p:sp>
      <p:sp>
        <p:nvSpPr>
          <p:cNvPr id="1247" name="Rectangle 1247"/>
          <p:cNvSpPr/>
          <p:nvPr/>
        </p:nvSpPr>
        <p:spPr>
          <a:xfrm rot="0" flipH="0" flipV="0">
            <a:off x="1392934" y="7539971"/>
            <a:ext cx="1716299" cy="2918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0435" algn="l"/>
                <a:tab pos="440435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	 	</a:t>
            </a:r>
          </a:p>
          <a:p>
            <a:pPr marL="0">
              <a:lnSpc>
                <a:spcPts val="1391"/>
              </a:lnSpc>
              <a:tabLst>
                <a:tab pos="826008" algn="l"/>
              </a:tabLst>
            </a:pPr>
            <a:r>
              <a:rPr lang="en-US" sz="936" baseline="0" b="0" i="0" dirty="0" spc="352">
                <a:solidFill>
                  <a:srgbClr val="000000"/>
                </a:solidFill>
                <a:latin typeface="TTE1B6A9C8t00" pitchFamily="0" charset="1"/>
              </a:rPr>
              <a:t> </a:t>
            </a:r>
            <a:r>
              <a:rPr lang="en-US" sz="936" baseline="0" b="0" i="0" dirty="0" spc="228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'/01!61	</a:t>
            </a:r>
            <a:r>
              <a:rPr lang="en-US" sz="1280" baseline="26953" b="0" i="0" dirty="0" spc="117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1280" baseline="26953" b="0" i="0" dirty="0" spc="0">
                <a:solidFill>
                  <a:srgbClr val="000000"/>
                </a:solidFill>
                <a:latin typeface="TTE1B93658t00" pitchFamily="0" charset="1"/>
              </a:rPr>
              <a:t>41."</a:t>
            </a:r>
            <a:r>
              <a:rPr lang="en-US" sz="1280" baseline="26953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280" baseline="26953" b="0" i="0" dirty="0" spc="201">
                <a:solidFill>
                  <a:srgbClr val="000000"/>
                </a:solidFill>
                <a:latin typeface="TTE1B93658t00" pitchFamily="0" charset="1"/>
              </a:rPr>
              <a:t>7</a:t>
            </a:r>
            <a:r>
              <a:rPr lang="en-US" sz="1280" baseline="26953" b="0" i="0" dirty="0" spc="0">
                <a:solidFill>
                  <a:srgbClr val="000000"/>
                </a:solidFill>
                <a:latin typeface="TTE1B93658t00" pitchFamily="0" charset="1"/>
              </a:rPr>
              <a:t>□18</a:t>
            </a:r>
            <a:r>
              <a:rPr lang="en-US" sz="1280" baseline="26953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280" baseline="26953" b="0" i="0" dirty="0" spc="129">
                <a:solidFill>
                  <a:srgbClr val="000000"/>
                </a:solidFill>
                <a:latin typeface="TTE1B93658t00" pitchFamily="0" charset="1"/>
              </a:rPr>
              <a:t>9</a:t>
            </a:r>
            <a:r>
              <a:rPr lang="en-US" sz="1280" baseline="26953" b="0" i="0" dirty="0" spc="0">
                <a:solidFill>
                  <a:srgbClr val="000000"/>
                </a:solidFill>
                <a:latin typeface="TTE1B93658t00" pitchFamily="0" charset="1"/>
              </a:rPr>
              <a:t>1:&gt;31(J(&gt;3</a:t>
            </a:r>
          </a:p>
        </p:txBody>
      </p:sp>
      <p:sp>
        <p:nvSpPr>
          <p:cNvPr id="1248" name="Rectangle 1248"/>
          <p:cNvSpPr/>
          <p:nvPr/>
        </p:nvSpPr>
        <p:spPr>
          <a:xfrm rot="0" flipH="0" flipV="0">
            <a:off x="2599942" y="7535637"/>
            <a:ext cx="53596" cy="103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45" baseline="0" b="0" i="0" dirty="0" spc="0">
                <a:solidFill>
                  <a:srgbClr val="C0C0C0"/>
                </a:solidFill>
                <a:latin typeface="TTE1B93658t00" pitchFamily="0" charset="1"/>
              </a:rPr>
              <a:t>  </a:t>
            </a:r>
          </a:p>
        </p:txBody>
      </p:sp>
      <p:sp>
        <p:nvSpPr>
          <p:cNvPr id="1249" name="Rectangle 1249"/>
          <p:cNvSpPr/>
          <p:nvPr/>
        </p:nvSpPr>
        <p:spPr>
          <a:xfrm rot="-2697629" flipH="0" flipV="0">
            <a:off x="1704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0" name="Rectangle 1250"/>
          <p:cNvSpPr/>
          <p:nvPr/>
        </p:nvSpPr>
        <p:spPr>
          <a:xfrm rot="-2697629" flipH="0" flipV="0">
            <a:off x="1704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1" name="Rectangle 1251"/>
          <p:cNvSpPr/>
          <p:nvPr/>
        </p:nvSpPr>
        <p:spPr>
          <a:xfrm rot="-2697629" flipH="0" flipV="0">
            <a:off x="1704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2" name="Rectangle 1252"/>
          <p:cNvSpPr/>
          <p:nvPr/>
        </p:nvSpPr>
        <p:spPr>
          <a:xfrm rot="-2697629" flipH="0" flipV="0">
            <a:off x="1704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3" name="Rectangle 1253"/>
          <p:cNvSpPr/>
          <p:nvPr/>
        </p:nvSpPr>
        <p:spPr>
          <a:xfrm rot="-2697629" flipH="0" flipV="0">
            <a:off x="27612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4" name="Rectangle 1254"/>
          <p:cNvSpPr/>
          <p:nvPr/>
        </p:nvSpPr>
        <p:spPr>
          <a:xfrm rot="-2697629" flipH="0" flipV="0">
            <a:off x="27612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5" name="Rectangle 1255"/>
          <p:cNvSpPr/>
          <p:nvPr/>
        </p:nvSpPr>
        <p:spPr>
          <a:xfrm rot="-2697629" flipH="0" flipV="0">
            <a:off x="27612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6" name="Rectangle 1256"/>
          <p:cNvSpPr/>
          <p:nvPr/>
        </p:nvSpPr>
        <p:spPr>
          <a:xfrm rot="-2697629" flipH="0" flipV="0">
            <a:off x="27612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7" name="Rectangle 1257"/>
          <p:cNvSpPr/>
          <p:nvPr/>
        </p:nvSpPr>
        <p:spPr>
          <a:xfrm rot="-2697629" flipH="0" flipV="0">
            <a:off x="53520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8" name="Rectangle 1258"/>
          <p:cNvSpPr/>
          <p:nvPr/>
        </p:nvSpPr>
        <p:spPr>
          <a:xfrm rot="-2697629" flipH="0" flipV="0">
            <a:off x="53520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59" name="Rectangle 1259"/>
          <p:cNvSpPr/>
          <p:nvPr/>
        </p:nvSpPr>
        <p:spPr>
          <a:xfrm rot="-2697629" flipH="0" flipV="0">
            <a:off x="53520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1260" name="Rectangle 1260"/>
          <p:cNvSpPr/>
          <p:nvPr/>
        </p:nvSpPr>
        <p:spPr>
          <a:xfrm rot="-2697629" flipH="0" flipV="0">
            <a:off x="53520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61" name="Freeform 1261"/>
          <p:cNvSpPr/>
          <p:nvPr/>
        </p:nvSpPr>
        <p:spPr>
          <a:xfrm rot="0" flipH="0" flipV="0">
            <a:off x="934211" y="1406653"/>
            <a:ext cx="1635251" cy="6095"/>
          </a:xfrm>
          <a:custGeom>
            <a:pathLst>
              <a:path w="13627100" h="50796">
                <a:moveTo>
                  <a:pt x="0" y="50796"/>
                </a:moveTo>
                <a:lnTo>
                  <a:pt x="13627100" y="50796"/>
                </a:lnTo>
                <a:lnTo>
                  <a:pt x="136271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 rot="0" flipH="0" flipV="0">
            <a:off x="2569463" y="14066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 rot="0" flipH="0" flipV="0">
            <a:off x="2575559" y="1406653"/>
            <a:ext cx="2406395" cy="6095"/>
          </a:xfrm>
          <a:custGeom>
            <a:pathLst>
              <a:path w="20053300" h="50796">
                <a:moveTo>
                  <a:pt x="0" y="50796"/>
                </a:moveTo>
                <a:lnTo>
                  <a:pt x="20053300" y="50796"/>
                </a:lnTo>
                <a:lnTo>
                  <a:pt x="200533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 rot="0" flipH="0" flipV="0">
            <a:off x="4981955" y="140665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 rot="0" flipH="0" flipV="0">
            <a:off x="4988051" y="1406653"/>
            <a:ext cx="1840991" cy="6095"/>
          </a:xfrm>
          <a:custGeom>
            <a:pathLst>
              <a:path w="15341600" h="50796">
                <a:moveTo>
                  <a:pt x="0" y="50796"/>
                </a:moveTo>
                <a:lnTo>
                  <a:pt x="15341600" y="50796"/>
                </a:lnTo>
                <a:lnTo>
                  <a:pt x="153416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6" name="Picture 1266"/>
          <p:cNvPicPr>
            <a:picLocks noChangeAspect="0" noChangeArrowheads="1"/>
          </p:cNvPicPr>
          <p:nvPr/>
        </p:nvPicPr>
        <p:blipFill>
          <a:blip r:embed="rId1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823" y="339852"/>
            <a:ext cx="925067" cy="542544"/>
          </a:xfrm>
          <a:prstGeom prst="rect">
            <a:avLst/>
          </a:prstGeom>
          <a:noFill/>
          <a:extLst/>
        </p:spPr>
      </p:pic>
      <p:pic>
        <p:nvPicPr>
          <p:cNvPr id="1267" name="Picture 1267"/>
          <p:cNvPicPr>
            <a:picLocks noChangeAspect="0" noChangeArrowheads="1"/>
          </p:cNvPicPr>
          <p:nvPr/>
        </p:nvPicPr>
        <p:blipFill>
          <a:blip r:embed="rId1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618236"/>
            <a:ext cx="72644" cy="72644"/>
          </a:xfrm>
          <a:prstGeom prst="rect">
            <a:avLst/>
          </a:prstGeom>
          <a:noFill/>
          <a:extLst/>
        </p:spPr>
      </p:pic>
      <p:pic>
        <p:nvPicPr>
          <p:cNvPr id="1268" name="Picture 1268"/>
          <p:cNvPicPr>
            <a:picLocks noChangeAspect="0" noChangeArrowheads="1"/>
          </p:cNvPicPr>
          <p:nvPr/>
        </p:nvPicPr>
        <p:blipFill>
          <a:blip r:embed="rId1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69" name="Picture 1269"/>
          <p:cNvPicPr>
            <a:picLocks noChangeAspect="0" noChangeArrowheads="1"/>
          </p:cNvPicPr>
          <p:nvPr/>
        </p:nvPicPr>
        <p:blipFill>
          <a:blip r:embed="rId1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0" name="Picture 1270"/>
          <p:cNvPicPr>
            <a:picLocks noChangeAspect="0" noChangeArrowheads="1"/>
          </p:cNvPicPr>
          <p:nvPr/>
        </p:nvPicPr>
        <p:blipFill>
          <a:blip r:embed="rId1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1" name="Picture 1271"/>
          <p:cNvPicPr>
            <a:picLocks noChangeAspect="0" noChangeArrowheads="1"/>
          </p:cNvPicPr>
          <p:nvPr/>
        </p:nvPicPr>
        <p:blipFill>
          <a:blip r:embed="rId1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2" name="Picture 1272"/>
          <p:cNvPicPr>
            <a:picLocks noChangeAspect="0" noChangeArrowheads="1"/>
          </p:cNvPicPr>
          <p:nvPr/>
        </p:nvPicPr>
        <p:blipFill>
          <a:blip r:embed="rId1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3" name="Picture 1273"/>
          <p:cNvPicPr>
            <a:picLocks noChangeAspect="0" noChangeArrowheads="1"/>
          </p:cNvPicPr>
          <p:nvPr/>
        </p:nvPicPr>
        <p:blipFill>
          <a:blip r:embed="rId12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4" name="Picture 1274"/>
          <p:cNvPicPr>
            <a:picLocks noChangeAspect="0" noChangeArrowheads="1"/>
          </p:cNvPicPr>
          <p:nvPr/>
        </p:nvPicPr>
        <p:blipFill>
          <a:blip r:embed="rId1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5" name="Picture 1275"/>
          <p:cNvPicPr>
            <a:picLocks noChangeAspect="0" noChangeArrowheads="1"/>
          </p:cNvPicPr>
          <p:nvPr/>
        </p:nvPicPr>
        <p:blipFill>
          <a:blip r:embed="rId1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6" name="Picture 1276"/>
          <p:cNvPicPr>
            <a:picLocks noChangeAspect="0" noChangeArrowheads="1"/>
          </p:cNvPicPr>
          <p:nvPr/>
        </p:nvPicPr>
        <p:blipFill>
          <a:blip r:embed="rId1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7" name="Picture 1277"/>
          <p:cNvPicPr>
            <a:picLocks noChangeAspect="0" noChangeArrowheads="1"/>
          </p:cNvPicPr>
          <p:nvPr/>
        </p:nvPicPr>
        <p:blipFill>
          <a:blip r:embed="rId12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8" name="Picture 1278"/>
          <p:cNvPicPr>
            <a:picLocks noChangeAspect="0" noChangeArrowheads="1"/>
          </p:cNvPicPr>
          <p:nvPr/>
        </p:nvPicPr>
        <p:blipFill>
          <a:blip r:embed="rId1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79" name="Picture 1279"/>
          <p:cNvPicPr>
            <a:picLocks noChangeAspect="0" noChangeArrowheads="1"/>
          </p:cNvPicPr>
          <p:nvPr/>
        </p:nvPicPr>
        <p:blipFill>
          <a:blip r:embed="rId1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0" name="Picture 1280"/>
          <p:cNvPicPr>
            <a:picLocks noChangeAspect="0" noChangeArrowheads="1"/>
          </p:cNvPicPr>
          <p:nvPr/>
        </p:nvPicPr>
        <p:blipFill>
          <a:blip r:embed="rId1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618236"/>
            <a:ext cx="74168" cy="72644"/>
          </a:xfrm>
          <a:prstGeom prst="rect">
            <a:avLst/>
          </a:prstGeom>
          <a:noFill/>
          <a:extLst/>
        </p:spPr>
      </p:pic>
      <p:pic>
        <p:nvPicPr>
          <p:cNvPr id="1281" name="Picture 1281"/>
          <p:cNvPicPr>
            <a:picLocks noChangeAspect="0" noChangeArrowheads="1"/>
          </p:cNvPicPr>
          <p:nvPr/>
        </p:nvPicPr>
        <p:blipFill>
          <a:blip r:embed="rId12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2" name="Picture 1282"/>
          <p:cNvPicPr>
            <a:picLocks noChangeAspect="0" noChangeArrowheads="1"/>
          </p:cNvPicPr>
          <p:nvPr/>
        </p:nvPicPr>
        <p:blipFill>
          <a:blip r:embed="rId1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3" name="Picture 1283"/>
          <p:cNvPicPr>
            <a:picLocks noChangeAspect="0" noChangeArrowheads="1"/>
          </p:cNvPicPr>
          <p:nvPr/>
        </p:nvPicPr>
        <p:blipFill>
          <a:blip r:embed="rId1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4" name="Picture 1284"/>
          <p:cNvPicPr>
            <a:picLocks noChangeAspect="0" noChangeArrowheads="1"/>
          </p:cNvPicPr>
          <p:nvPr/>
        </p:nvPicPr>
        <p:blipFill>
          <a:blip r:embed="rId1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5" name="Picture 1285"/>
          <p:cNvPicPr>
            <a:picLocks noChangeAspect="0" noChangeArrowheads="1"/>
          </p:cNvPicPr>
          <p:nvPr/>
        </p:nvPicPr>
        <p:blipFill>
          <a:blip r:embed="rId12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6" name="Picture 1286"/>
          <p:cNvPicPr>
            <a:picLocks noChangeAspect="0" noChangeArrowheads="1"/>
          </p:cNvPicPr>
          <p:nvPr/>
        </p:nvPicPr>
        <p:blipFill>
          <a:blip r:embed="rId1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7" name="Picture 1287"/>
          <p:cNvPicPr>
            <a:picLocks noChangeAspect="0" noChangeArrowheads="1"/>
          </p:cNvPicPr>
          <p:nvPr/>
        </p:nvPicPr>
        <p:blipFill>
          <a:blip r:embed="rId12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8" name="Picture 1288"/>
          <p:cNvPicPr>
            <a:picLocks noChangeAspect="0" noChangeArrowheads="1"/>
          </p:cNvPicPr>
          <p:nvPr/>
        </p:nvPicPr>
        <p:blipFill>
          <a:blip r:embed="rId12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89" name="Picture 1289"/>
          <p:cNvPicPr>
            <a:picLocks noChangeAspect="0" noChangeArrowheads="1"/>
          </p:cNvPicPr>
          <p:nvPr/>
        </p:nvPicPr>
        <p:blipFill>
          <a:blip r:embed="rId1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0" name="Picture 1290"/>
          <p:cNvPicPr>
            <a:picLocks noChangeAspect="0" noChangeArrowheads="1"/>
          </p:cNvPicPr>
          <p:nvPr/>
        </p:nvPicPr>
        <p:blipFill>
          <a:blip r:embed="rId1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1" name="Picture 1291"/>
          <p:cNvPicPr>
            <a:picLocks noChangeAspect="0" noChangeArrowheads="1"/>
          </p:cNvPicPr>
          <p:nvPr/>
        </p:nvPicPr>
        <p:blipFill>
          <a:blip r:embed="rId1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2" name="Picture 1292"/>
          <p:cNvPicPr>
            <a:picLocks noChangeAspect="0" noChangeArrowheads="1"/>
          </p:cNvPicPr>
          <p:nvPr/>
        </p:nvPicPr>
        <p:blipFill>
          <a:blip r:embed="rId1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3" name="Picture 1293"/>
          <p:cNvPicPr>
            <a:picLocks noChangeAspect="0" noChangeArrowheads="1"/>
          </p:cNvPicPr>
          <p:nvPr/>
        </p:nvPicPr>
        <p:blipFill>
          <a:blip r:embed="rId1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4" name="Picture 1294"/>
          <p:cNvPicPr>
            <a:picLocks noChangeAspect="0" noChangeArrowheads="1"/>
          </p:cNvPicPr>
          <p:nvPr/>
        </p:nvPicPr>
        <p:blipFill>
          <a:blip r:embed="rId1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5" name="Picture 1295"/>
          <p:cNvPicPr>
            <a:picLocks noChangeAspect="0" noChangeArrowheads="1"/>
          </p:cNvPicPr>
          <p:nvPr/>
        </p:nvPicPr>
        <p:blipFill>
          <a:blip r:embed="rId1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6" name="Picture 1296"/>
          <p:cNvPicPr>
            <a:picLocks noChangeAspect="0" noChangeArrowheads="1"/>
          </p:cNvPicPr>
          <p:nvPr/>
        </p:nvPicPr>
        <p:blipFill>
          <a:blip r:embed="rId1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7" name="Picture 1297"/>
          <p:cNvPicPr>
            <a:picLocks noChangeAspect="0" noChangeArrowheads="1"/>
          </p:cNvPicPr>
          <p:nvPr/>
        </p:nvPicPr>
        <p:blipFill>
          <a:blip r:embed="rId1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8" name="Picture 1298"/>
          <p:cNvPicPr>
            <a:picLocks noChangeAspect="0" noChangeArrowheads="1"/>
          </p:cNvPicPr>
          <p:nvPr/>
        </p:nvPicPr>
        <p:blipFill>
          <a:blip r:embed="rId1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299" name="Picture 1299"/>
          <p:cNvPicPr>
            <a:picLocks noChangeAspect="0" noChangeArrowheads="1"/>
          </p:cNvPicPr>
          <p:nvPr/>
        </p:nvPicPr>
        <p:blipFill>
          <a:blip r:embed="rId12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0" name="Picture 1300"/>
          <p:cNvPicPr>
            <a:picLocks noChangeAspect="0" noChangeArrowheads="1"/>
          </p:cNvPicPr>
          <p:nvPr/>
        </p:nvPicPr>
        <p:blipFill>
          <a:blip r:embed="rId13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1" name="Picture 1301"/>
          <p:cNvPicPr>
            <a:picLocks noChangeAspect="0" noChangeArrowheads="1"/>
          </p:cNvPicPr>
          <p:nvPr/>
        </p:nvPicPr>
        <p:blipFill>
          <a:blip r:embed="rId13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2" name="Picture 1302"/>
          <p:cNvPicPr>
            <a:picLocks noChangeAspect="0" noChangeArrowheads="1"/>
          </p:cNvPicPr>
          <p:nvPr/>
        </p:nvPicPr>
        <p:blipFill>
          <a:blip r:embed="rId13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3" name="Picture 1303"/>
          <p:cNvPicPr>
            <a:picLocks noChangeAspect="0" noChangeArrowheads="1"/>
          </p:cNvPicPr>
          <p:nvPr/>
        </p:nvPicPr>
        <p:blipFill>
          <a:blip r:embed="rId13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4" name="Picture 1304"/>
          <p:cNvPicPr>
            <a:picLocks noChangeAspect="0" noChangeArrowheads="1"/>
          </p:cNvPicPr>
          <p:nvPr/>
        </p:nvPicPr>
        <p:blipFill>
          <a:blip r:embed="rId13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5" name="Picture 1305"/>
          <p:cNvPicPr>
            <a:picLocks noChangeAspect="0" noChangeArrowheads="1"/>
          </p:cNvPicPr>
          <p:nvPr/>
        </p:nvPicPr>
        <p:blipFill>
          <a:blip r:embed="rId13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6" name="Picture 1306"/>
          <p:cNvPicPr>
            <a:picLocks noChangeAspect="0" noChangeArrowheads="1"/>
          </p:cNvPicPr>
          <p:nvPr/>
        </p:nvPicPr>
        <p:blipFill>
          <a:blip r:embed="rId1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7" name="Picture 1307"/>
          <p:cNvPicPr>
            <a:picLocks noChangeAspect="0" noChangeArrowheads="1"/>
          </p:cNvPicPr>
          <p:nvPr/>
        </p:nvPicPr>
        <p:blipFill>
          <a:blip r:embed="rId1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8" name="Picture 1308"/>
          <p:cNvPicPr>
            <a:picLocks noChangeAspect="0" noChangeArrowheads="1"/>
          </p:cNvPicPr>
          <p:nvPr/>
        </p:nvPicPr>
        <p:blipFill>
          <a:blip r:embed="rId1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09" name="Picture 1309"/>
          <p:cNvPicPr>
            <a:picLocks noChangeAspect="0" noChangeArrowheads="1"/>
          </p:cNvPicPr>
          <p:nvPr/>
        </p:nvPicPr>
        <p:blipFill>
          <a:blip r:embed="rId1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10" name="Picture 1310"/>
          <p:cNvPicPr>
            <a:picLocks noChangeAspect="0" noChangeArrowheads="1"/>
          </p:cNvPicPr>
          <p:nvPr/>
        </p:nvPicPr>
        <p:blipFill>
          <a:blip r:embed="rId1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11" name="Picture 1311"/>
          <p:cNvPicPr>
            <a:picLocks noChangeAspect="0" noChangeArrowheads="1"/>
          </p:cNvPicPr>
          <p:nvPr/>
        </p:nvPicPr>
        <p:blipFill>
          <a:blip r:embed="rId1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12" name="Picture 1312"/>
          <p:cNvPicPr>
            <a:picLocks noChangeAspect="0" noChangeArrowheads="1"/>
          </p:cNvPicPr>
          <p:nvPr/>
        </p:nvPicPr>
        <p:blipFill>
          <a:blip r:embed="rId1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13" name="Picture 1313"/>
          <p:cNvPicPr>
            <a:picLocks noChangeAspect="0" noChangeArrowheads="1"/>
          </p:cNvPicPr>
          <p:nvPr/>
        </p:nvPicPr>
        <p:blipFill>
          <a:blip r:embed="rId13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618236"/>
            <a:ext cx="74167" cy="72644"/>
          </a:xfrm>
          <a:prstGeom prst="rect">
            <a:avLst/>
          </a:prstGeom>
          <a:noFill/>
          <a:extLst/>
        </p:spPr>
      </p:pic>
      <p:pic>
        <p:nvPicPr>
          <p:cNvPr id="1314" name="Picture 1314"/>
          <p:cNvPicPr>
            <a:picLocks noChangeAspect="0" noChangeArrowheads="1"/>
          </p:cNvPicPr>
          <p:nvPr/>
        </p:nvPicPr>
        <p:blipFill>
          <a:blip r:embed="rId1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618236"/>
            <a:ext cx="51307" cy="72644"/>
          </a:xfrm>
          <a:prstGeom prst="rect">
            <a:avLst/>
          </a:prstGeom>
          <a:noFill/>
          <a:extLst/>
        </p:spPr>
      </p:pic>
      <p:pic>
        <p:nvPicPr>
          <p:cNvPr id="1315" name="Picture 1315"/>
          <p:cNvPicPr>
            <a:picLocks noChangeAspect="0" noChangeArrowheads="1"/>
          </p:cNvPicPr>
          <p:nvPr/>
        </p:nvPicPr>
        <p:blipFill>
          <a:blip r:embed="rId1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665481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316" name="Picture 1316"/>
          <p:cNvPicPr>
            <a:picLocks noChangeAspect="0" noChangeArrowheads="1"/>
          </p:cNvPicPr>
          <p:nvPr/>
        </p:nvPicPr>
        <p:blipFill>
          <a:blip r:embed="rId1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17" name="Picture 1317"/>
          <p:cNvPicPr>
            <a:picLocks noChangeAspect="0" noChangeArrowheads="1"/>
          </p:cNvPicPr>
          <p:nvPr/>
        </p:nvPicPr>
        <p:blipFill>
          <a:blip r:embed="rId13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18" name="Picture 1318"/>
          <p:cNvPicPr>
            <a:picLocks noChangeAspect="0" noChangeArrowheads="1"/>
          </p:cNvPicPr>
          <p:nvPr/>
        </p:nvPicPr>
        <p:blipFill>
          <a:blip r:embed="rId1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19" name="Picture 1319"/>
          <p:cNvPicPr>
            <a:picLocks noChangeAspect="0" noChangeArrowheads="1"/>
          </p:cNvPicPr>
          <p:nvPr/>
        </p:nvPicPr>
        <p:blipFill>
          <a:blip r:embed="rId13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0" name="Picture 1320"/>
          <p:cNvPicPr>
            <a:picLocks noChangeAspect="0" noChangeArrowheads="1"/>
          </p:cNvPicPr>
          <p:nvPr/>
        </p:nvPicPr>
        <p:blipFill>
          <a:blip r:embed="rId1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1" name="Picture 1321"/>
          <p:cNvPicPr>
            <a:picLocks noChangeAspect="0" noChangeArrowheads="1"/>
          </p:cNvPicPr>
          <p:nvPr/>
        </p:nvPicPr>
        <p:blipFill>
          <a:blip r:embed="rId13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2" name="Picture 1322"/>
          <p:cNvPicPr>
            <a:picLocks noChangeAspect="0" noChangeArrowheads="1"/>
          </p:cNvPicPr>
          <p:nvPr/>
        </p:nvPicPr>
        <p:blipFill>
          <a:blip r:embed="rId1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3" name="Picture 1323"/>
          <p:cNvPicPr>
            <a:picLocks noChangeAspect="0" noChangeArrowheads="1"/>
          </p:cNvPicPr>
          <p:nvPr/>
        </p:nvPicPr>
        <p:blipFill>
          <a:blip r:embed="rId1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4" name="Picture 1324"/>
          <p:cNvPicPr>
            <a:picLocks noChangeAspect="0" noChangeArrowheads="1"/>
          </p:cNvPicPr>
          <p:nvPr/>
        </p:nvPicPr>
        <p:blipFill>
          <a:blip r:embed="rId1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5" name="Picture 1325"/>
          <p:cNvPicPr>
            <a:picLocks noChangeAspect="0" noChangeArrowheads="1"/>
          </p:cNvPicPr>
          <p:nvPr/>
        </p:nvPicPr>
        <p:blipFill>
          <a:blip r:embed="rId13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6" name="Picture 1326"/>
          <p:cNvPicPr>
            <a:picLocks noChangeAspect="0" noChangeArrowheads="1"/>
          </p:cNvPicPr>
          <p:nvPr/>
        </p:nvPicPr>
        <p:blipFill>
          <a:blip r:embed="rId1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7" name="Picture 1327"/>
          <p:cNvPicPr>
            <a:picLocks noChangeAspect="0" noChangeArrowheads="1"/>
          </p:cNvPicPr>
          <p:nvPr/>
        </p:nvPicPr>
        <p:blipFill>
          <a:blip r:embed="rId1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28" name="Picture 1328"/>
          <p:cNvPicPr>
            <a:picLocks noChangeAspect="0" noChangeArrowheads="1"/>
          </p:cNvPicPr>
          <p:nvPr/>
        </p:nvPicPr>
        <p:blipFill>
          <a:blip r:embed="rId1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665481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329" name="Picture 1329"/>
          <p:cNvPicPr>
            <a:picLocks noChangeAspect="0" noChangeArrowheads="1"/>
          </p:cNvPicPr>
          <p:nvPr/>
        </p:nvPicPr>
        <p:blipFill>
          <a:blip r:embed="rId13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0" name="Picture 1330"/>
          <p:cNvPicPr>
            <a:picLocks noChangeAspect="0" noChangeArrowheads="1"/>
          </p:cNvPicPr>
          <p:nvPr/>
        </p:nvPicPr>
        <p:blipFill>
          <a:blip r:embed="rId1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1" name="Picture 1331"/>
          <p:cNvPicPr>
            <a:picLocks noChangeAspect="0" noChangeArrowheads="1"/>
          </p:cNvPicPr>
          <p:nvPr/>
        </p:nvPicPr>
        <p:blipFill>
          <a:blip r:embed="rId1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2" name="Picture 1332"/>
          <p:cNvPicPr>
            <a:picLocks noChangeAspect="0" noChangeArrowheads="1"/>
          </p:cNvPicPr>
          <p:nvPr/>
        </p:nvPicPr>
        <p:blipFill>
          <a:blip r:embed="rId1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3" name="Picture 1333"/>
          <p:cNvPicPr>
            <a:picLocks noChangeAspect="0" noChangeArrowheads="1"/>
          </p:cNvPicPr>
          <p:nvPr/>
        </p:nvPicPr>
        <p:blipFill>
          <a:blip r:embed="rId13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4" name="Picture 1334"/>
          <p:cNvPicPr>
            <a:picLocks noChangeAspect="0" noChangeArrowheads="1"/>
          </p:cNvPicPr>
          <p:nvPr/>
        </p:nvPicPr>
        <p:blipFill>
          <a:blip r:embed="rId1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5" name="Picture 1335"/>
          <p:cNvPicPr>
            <a:picLocks noChangeAspect="0" noChangeArrowheads="1"/>
          </p:cNvPicPr>
          <p:nvPr/>
        </p:nvPicPr>
        <p:blipFill>
          <a:blip r:embed="rId1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6" name="Picture 1336"/>
          <p:cNvPicPr>
            <a:picLocks noChangeAspect="0" noChangeArrowheads="1"/>
          </p:cNvPicPr>
          <p:nvPr/>
        </p:nvPicPr>
        <p:blipFill>
          <a:blip r:embed="rId1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7" name="Picture 1337"/>
          <p:cNvPicPr>
            <a:picLocks noChangeAspect="0" noChangeArrowheads="1"/>
          </p:cNvPicPr>
          <p:nvPr/>
        </p:nvPicPr>
        <p:blipFill>
          <a:blip r:embed="rId1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8" name="Picture 1338"/>
          <p:cNvPicPr>
            <a:picLocks noChangeAspect="0" noChangeArrowheads="1"/>
          </p:cNvPicPr>
          <p:nvPr/>
        </p:nvPicPr>
        <p:blipFill>
          <a:blip r:embed="rId1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39" name="Picture 1339"/>
          <p:cNvPicPr>
            <a:picLocks noChangeAspect="0" noChangeArrowheads="1"/>
          </p:cNvPicPr>
          <p:nvPr/>
        </p:nvPicPr>
        <p:blipFill>
          <a:blip r:embed="rId1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0" name="Picture 1340"/>
          <p:cNvPicPr>
            <a:picLocks noChangeAspect="0" noChangeArrowheads="1"/>
          </p:cNvPicPr>
          <p:nvPr/>
        </p:nvPicPr>
        <p:blipFill>
          <a:blip r:embed="rId1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1" name="Picture 1341"/>
          <p:cNvPicPr>
            <a:picLocks noChangeAspect="0" noChangeArrowheads="1"/>
          </p:cNvPicPr>
          <p:nvPr/>
        </p:nvPicPr>
        <p:blipFill>
          <a:blip r:embed="rId1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2" name="Picture 1342"/>
          <p:cNvPicPr>
            <a:picLocks noChangeAspect="0" noChangeArrowheads="1"/>
          </p:cNvPicPr>
          <p:nvPr/>
        </p:nvPicPr>
        <p:blipFill>
          <a:blip r:embed="rId1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3" name="Picture 1343"/>
          <p:cNvPicPr>
            <a:picLocks noChangeAspect="0" noChangeArrowheads="1"/>
          </p:cNvPicPr>
          <p:nvPr/>
        </p:nvPicPr>
        <p:blipFill>
          <a:blip r:embed="rId1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4" name="Picture 1344"/>
          <p:cNvPicPr>
            <a:picLocks noChangeAspect="0" noChangeArrowheads="1"/>
          </p:cNvPicPr>
          <p:nvPr/>
        </p:nvPicPr>
        <p:blipFill>
          <a:blip r:embed="rId1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5" name="Picture 1345"/>
          <p:cNvPicPr>
            <a:picLocks noChangeAspect="0" noChangeArrowheads="1"/>
          </p:cNvPicPr>
          <p:nvPr/>
        </p:nvPicPr>
        <p:blipFill>
          <a:blip r:embed="rId1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6" name="Picture 1346"/>
          <p:cNvPicPr>
            <a:picLocks noChangeAspect="0" noChangeArrowheads="1"/>
          </p:cNvPicPr>
          <p:nvPr/>
        </p:nvPicPr>
        <p:blipFill>
          <a:blip r:embed="rId1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7" name="Picture 1347"/>
          <p:cNvPicPr>
            <a:picLocks noChangeAspect="0" noChangeArrowheads="1"/>
          </p:cNvPicPr>
          <p:nvPr/>
        </p:nvPicPr>
        <p:blipFill>
          <a:blip r:embed="rId1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8" name="Picture 1348"/>
          <p:cNvPicPr>
            <a:picLocks noChangeAspect="0" noChangeArrowheads="1"/>
          </p:cNvPicPr>
          <p:nvPr/>
        </p:nvPicPr>
        <p:blipFill>
          <a:blip r:embed="rId13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49" name="Picture 1349"/>
          <p:cNvPicPr>
            <a:picLocks noChangeAspect="0" noChangeArrowheads="1"/>
          </p:cNvPicPr>
          <p:nvPr/>
        </p:nvPicPr>
        <p:blipFill>
          <a:blip r:embed="rId13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0" name="Picture 1350"/>
          <p:cNvPicPr>
            <a:picLocks noChangeAspect="0" noChangeArrowheads="1"/>
          </p:cNvPicPr>
          <p:nvPr/>
        </p:nvPicPr>
        <p:blipFill>
          <a:blip r:embed="rId13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1" name="Picture 1351"/>
          <p:cNvPicPr>
            <a:picLocks noChangeAspect="0" noChangeArrowheads="1"/>
          </p:cNvPicPr>
          <p:nvPr/>
        </p:nvPicPr>
        <p:blipFill>
          <a:blip r:embed="rId13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2" name="Picture 1352"/>
          <p:cNvPicPr>
            <a:picLocks noChangeAspect="0" noChangeArrowheads="1"/>
          </p:cNvPicPr>
          <p:nvPr/>
        </p:nvPicPr>
        <p:blipFill>
          <a:blip r:embed="rId13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3" name="Picture 1353"/>
          <p:cNvPicPr>
            <a:picLocks noChangeAspect="0" noChangeArrowheads="1"/>
          </p:cNvPicPr>
          <p:nvPr/>
        </p:nvPicPr>
        <p:blipFill>
          <a:blip r:embed="rId13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4" name="Picture 1354"/>
          <p:cNvPicPr>
            <a:picLocks noChangeAspect="0" noChangeArrowheads="1"/>
          </p:cNvPicPr>
          <p:nvPr/>
        </p:nvPicPr>
        <p:blipFill>
          <a:blip r:embed="rId13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5" name="Picture 1355"/>
          <p:cNvPicPr>
            <a:picLocks noChangeAspect="0" noChangeArrowheads="1"/>
          </p:cNvPicPr>
          <p:nvPr/>
        </p:nvPicPr>
        <p:blipFill>
          <a:blip r:embed="rId1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6" name="Picture 1356"/>
          <p:cNvPicPr>
            <a:picLocks noChangeAspect="0" noChangeArrowheads="1"/>
          </p:cNvPicPr>
          <p:nvPr/>
        </p:nvPicPr>
        <p:blipFill>
          <a:blip r:embed="rId1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7" name="Picture 1357"/>
          <p:cNvPicPr>
            <a:picLocks noChangeAspect="0" noChangeArrowheads="1"/>
          </p:cNvPicPr>
          <p:nvPr/>
        </p:nvPicPr>
        <p:blipFill>
          <a:blip r:embed="rId1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8" name="Picture 1358"/>
          <p:cNvPicPr>
            <a:picLocks noChangeAspect="0" noChangeArrowheads="1"/>
          </p:cNvPicPr>
          <p:nvPr/>
        </p:nvPicPr>
        <p:blipFill>
          <a:blip r:embed="rId1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59" name="Picture 1359"/>
          <p:cNvPicPr>
            <a:picLocks noChangeAspect="0" noChangeArrowheads="1"/>
          </p:cNvPicPr>
          <p:nvPr/>
        </p:nvPicPr>
        <p:blipFill>
          <a:blip r:embed="rId1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0" name="Picture 1360"/>
          <p:cNvPicPr>
            <a:picLocks noChangeAspect="0" noChangeArrowheads="1"/>
          </p:cNvPicPr>
          <p:nvPr/>
        </p:nvPicPr>
        <p:blipFill>
          <a:blip r:embed="rId1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1" name="Picture 1361"/>
          <p:cNvPicPr>
            <a:picLocks noChangeAspect="0" noChangeArrowheads="1"/>
          </p:cNvPicPr>
          <p:nvPr/>
        </p:nvPicPr>
        <p:blipFill>
          <a:blip r:embed="rId1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665481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2" name="Picture 1362"/>
          <p:cNvPicPr>
            <a:picLocks noChangeAspect="0" noChangeArrowheads="1"/>
          </p:cNvPicPr>
          <p:nvPr/>
        </p:nvPicPr>
        <p:blipFill>
          <a:blip r:embed="rId1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665481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363" name="Picture 1363"/>
          <p:cNvPicPr>
            <a:picLocks noChangeAspect="0" noChangeArrowheads="1"/>
          </p:cNvPicPr>
          <p:nvPr/>
        </p:nvPicPr>
        <p:blipFill>
          <a:blip r:embed="rId13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714248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364" name="Picture 1364"/>
          <p:cNvPicPr>
            <a:picLocks noChangeAspect="0" noChangeArrowheads="1"/>
          </p:cNvPicPr>
          <p:nvPr/>
        </p:nvPicPr>
        <p:blipFill>
          <a:blip r:embed="rId13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5" name="Picture 1365"/>
          <p:cNvPicPr>
            <a:picLocks noChangeAspect="0" noChangeArrowheads="1"/>
          </p:cNvPicPr>
          <p:nvPr/>
        </p:nvPicPr>
        <p:blipFill>
          <a:blip r:embed="rId13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6" name="Picture 1366"/>
          <p:cNvPicPr>
            <a:picLocks noChangeAspect="0" noChangeArrowheads="1"/>
          </p:cNvPicPr>
          <p:nvPr/>
        </p:nvPicPr>
        <p:blipFill>
          <a:blip r:embed="rId1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7" name="Picture 1367"/>
          <p:cNvPicPr>
            <a:picLocks noChangeAspect="0" noChangeArrowheads="1"/>
          </p:cNvPicPr>
          <p:nvPr/>
        </p:nvPicPr>
        <p:blipFill>
          <a:blip r:embed="rId1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8" name="Picture 1368"/>
          <p:cNvPicPr>
            <a:picLocks noChangeAspect="0" noChangeArrowheads="1"/>
          </p:cNvPicPr>
          <p:nvPr/>
        </p:nvPicPr>
        <p:blipFill>
          <a:blip r:embed="rId1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69" name="Picture 1369"/>
          <p:cNvPicPr>
            <a:picLocks noChangeAspect="0" noChangeArrowheads="1"/>
          </p:cNvPicPr>
          <p:nvPr/>
        </p:nvPicPr>
        <p:blipFill>
          <a:blip r:embed="rId1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0" name="Picture 1370"/>
          <p:cNvPicPr>
            <a:picLocks noChangeAspect="0" noChangeArrowheads="1"/>
          </p:cNvPicPr>
          <p:nvPr/>
        </p:nvPicPr>
        <p:blipFill>
          <a:blip r:embed="rId1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1" name="Picture 1371"/>
          <p:cNvPicPr>
            <a:picLocks noChangeAspect="0" noChangeArrowheads="1"/>
          </p:cNvPicPr>
          <p:nvPr/>
        </p:nvPicPr>
        <p:blipFill>
          <a:blip r:embed="rId13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2" name="Picture 1372"/>
          <p:cNvPicPr>
            <a:picLocks noChangeAspect="0" noChangeArrowheads="1"/>
          </p:cNvPicPr>
          <p:nvPr/>
        </p:nvPicPr>
        <p:blipFill>
          <a:blip r:embed="rId13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3" name="Picture 1373"/>
          <p:cNvPicPr>
            <a:picLocks noChangeAspect="0" noChangeArrowheads="1"/>
          </p:cNvPicPr>
          <p:nvPr/>
        </p:nvPicPr>
        <p:blipFill>
          <a:blip r:embed="rId13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4" name="Picture 1374"/>
          <p:cNvPicPr>
            <a:picLocks noChangeAspect="0" noChangeArrowheads="1"/>
          </p:cNvPicPr>
          <p:nvPr/>
        </p:nvPicPr>
        <p:blipFill>
          <a:blip r:embed="rId13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5" name="Picture 1375"/>
          <p:cNvPicPr>
            <a:picLocks noChangeAspect="0" noChangeArrowheads="1"/>
          </p:cNvPicPr>
          <p:nvPr/>
        </p:nvPicPr>
        <p:blipFill>
          <a:blip r:embed="rId13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6" name="Picture 1376"/>
          <p:cNvPicPr>
            <a:picLocks noChangeAspect="0" noChangeArrowheads="1"/>
          </p:cNvPicPr>
          <p:nvPr/>
        </p:nvPicPr>
        <p:blipFill>
          <a:blip r:embed="rId1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714248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377" name="Picture 1377"/>
          <p:cNvPicPr>
            <a:picLocks noChangeAspect="0" noChangeArrowheads="1"/>
          </p:cNvPicPr>
          <p:nvPr/>
        </p:nvPicPr>
        <p:blipFill>
          <a:blip r:embed="rId13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8" name="Picture 1378"/>
          <p:cNvPicPr>
            <a:picLocks noChangeAspect="0" noChangeArrowheads="1"/>
          </p:cNvPicPr>
          <p:nvPr/>
        </p:nvPicPr>
        <p:blipFill>
          <a:blip r:embed="rId13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79" name="Picture 1379"/>
          <p:cNvPicPr>
            <a:picLocks noChangeAspect="0" noChangeArrowheads="1"/>
          </p:cNvPicPr>
          <p:nvPr/>
        </p:nvPicPr>
        <p:blipFill>
          <a:blip r:embed="rId1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0" name="Picture 1380"/>
          <p:cNvPicPr>
            <a:picLocks noChangeAspect="0" noChangeArrowheads="1"/>
          </p:cNvPicPr>
          <p:nvPr/>
        </p:nvPicPr>
        <p:blipFill>
          <a:blip r:embed="rId13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1" name="Picture 1381"/>
          <p:cNvPicPr>
            <a:picLocks noChangeAspect="0" noChangeArrowheads="1"/>
          </p:cNvPicPr>
          <p:nvPr/>
        </p:nvPicPr>
        <p:blipFill>
          <a:blip r:embed="rId1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2" name="Picture 1382"/>
          <p:cNvPicPr>
            <a:picLocks noChangeAspect="0" noChangeArrowheads="1"/>
          </p:cNvPicPr>
          <p:nvPr/>
        </p:nvPicPr>
        <p:blipFill>
          <a:blip r:embed="rId1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3" name="Picture 1383"/>
          <p:cNvPicPr>
            <a:picLocks noChangeAspect="0" noChangeArrowheads="1"/>
          </p:cNvPicPr>
          <p:nvPr/>
        </p:nvPicPr>
        <p:blipFill>
          <a:blip r:embed="rId1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4" name="Picture 1384"/>
          <p:cNvPicPr>
            <a:picLocks noChangeAspect="0" noChangeArrowheads="1"/>
          </p:cNvPicPr>
          <p:nvPr/>
        </p:nvPicPr>
        <p:blipFill>
          <a:blip r:embed="rId1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5" name="Picture 1385"/>
          <p:cNvPicPr>
            <a:picLocks noChangeAspect="0" noChangeArrowheads="1"/>
          </p:cNvPicPr>
          <p:nvPr/>
        </p:nvPicPr>
        <p:blipFill>
          <a:blip r:embed="rId13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6" name="Picture 1386"/>
          <p:cNvPicPr>
            <a:picLocks noChangeAspect="0" noChangeArrowheads="1"/>
          </p:cNvPicPr>
          <p:nvPr/>
        </p:nvPicPr>
        <p:blipFill>
          <a:blip r:embed="rId13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7" name="Picture 1387"/>
          <p:cNvPicPr>
            <a:picLocks noChangeAspect="0" noChangeArrowheads="1"/>
          </p:cNvPicPr>
          <p:nvPr/>
        </p:nvPicPr>
        <p:blipFill>
          <a:blip r:embed="rId1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8" name="Picture 1388"/>
          <p:cNvPicPr>
            <a:picLocks noChangeAspect="0" noChangeArrowheads="1"/>
          </p:cNvPicPr>
          <p:nvPr/>
        </p:nvPicPr>
        <p:blipFill>
          <a:blip r:embed="rId1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89" name="Picture 1389"/>
          <p:cNvPicPr>
            <a:picLocks noChangeAspect="0" noChangeArrowheads="1"/>
          </p:cNvPicPr>
          <p:nvPr/>
        </p:nvPicPr>
        <p:blipFill>
          <a:blip r:embed="rId13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0" name="Picture 1390"/>
          <p:cNvPicPr>
            <a:picLocks noChangeAspect="0" noChangeArrowheads="1"/>
          </p:cNvPicPr>
          <p:nvPr/>
        </p:nvPicPr>
        <p:blipFill>
          <a:blip r:embed="rId13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1" name="Picture 1391"/>
          <p:cNvPicPr>
            <a:picLocks noChangeAspect="0" noChangeArrowheads="1"/>
          </p:cNvPicPr>
          <p:nvPr/>
        </p:nvPicPr>
        <p:blipFill>
          <a:blip r:embed="rId13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2" name="Picture 1392"/>
          <p:cNvPicPr>
            <a:picLocks noChangeAspect="0" noChangeArrowheads="1"/>
          </p:cNvPicPr>
          <p:nvPr/>
        </p:nvPicPr>
        <p:blipFill>
          <a:blip r:embed="rId1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3" name="Picture 1393"/>
          <p:cNvPicPr>
            <a:picLocks noChangeAspect="0" noChangeArrowheads="1"/>
          </p:cNvPicPr>
          <p:nvPr/>
        </p:nvPicPr>
        <p:blipFill>
          <a:blip r:embed="rId13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4" name="Picture 1394"/>
          <p:cNvPicPr>
            <a:picLocks noChangeAspect="0" noChangeArrowheads="1"/>
          </p:cNvPicPr>
          <p:nvPr/>
        </p:nvPicPr>
        <p:blipFill>
          <a:blip r:embed="rId1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5" name="Picture 1395"/>
          <p:cNvPicPr>
            <a:picLocks noChangeAspect="0" noChangeArrowheads="1"/>
          </p:cNvPicPr>
          <p:nvPr/>
        </p:nvPicPr>
        <p:blipFill>
          <a:blip r:embed="rId13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6" name="Picture 1396"/>
          <p:cNvPicPr>
            <a:picLocks noChangeAspect="0" noChangeArrowheads="1"/>
          </p:cNvPicPr>
          <p:nvPr/>
        </p:nvPicPr>
        <p:blipFill>
          <a:blip r:embed="rId13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7" name="Picture 1397"/>
          <p:cNvPicPr>
            <a:picLocks noChangeAspect="0" noChangeArrowheads="1"/>
          </p:cNvPicPr>
          <p:nvPr/>
        </p:nvPicPr>
        <p:blipFill>
          <a:blip r:embed="rId13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8" name="Picture 1398"/>
          <p:cNvPicPr>
            <a:picLocks noChangeAspect="0" noChangeArrowheads="1"/>
          </p:cNvPicPr>
          <p:nvPr/>
        </p:nvPicPr>
        <p:blipFill>
          <a:blip r:embed="rId13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399" name="Picture 1399"/>
          <p:cNvPicPr>
            <a:picLocks noChangeAspect="0" noChangeArrowheads="1"/>
          </p:cNvPicPr>
          <p:nvPr/>
        </p:nvPicPr>
        <p:blipFill>
          <a:blip r:embed="rId1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0" name="Picture 1400"/>
          <p:cNvPicPr>
            <a:picLocks noChangeAspect="0" noChangeArrowheads="1"/>
          </p:cNvPicPr>
          <p:nvPr/>
        </p:nvPicPr>
        <p:blipFill>
          <a:blip r:embed="rId1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1" name="Picture 1401"/>
          <p:cNvPicPr>
            <a:picLocks noChangeAspect="0" noChangeArrowheads="1"/>
          </p:cNvPicPr>
          <p:nvPr/>
        </p:nvPicPr>
        <p:blipFill>
          <a:blip r:embed="rId1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2" name="Picture 1402"/>
          <p:cNvPicPr>
            <a:picLocks noChangeAspect="0" noChangeArrowheads="1"/>
          </p:cNvPicPr>
          <p:nvPr/>
        </p:nvPicPr>
        <p:blipFill>
          <a:blip r:embed="rId1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3" name="Picture 1403"/>
          <p:cNvPicPr>
            <a:picLocks noChangeAspect="0" noChangeArrowheads="1"/>
          </p:cNvPicPr>
          <p:nvPr/>
        </p:nvPicPr>
        <p:blipFill>
          <a:blip r:embed="rId14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4" name="Picture 1404"/>
          <p:cNvPicPr>
            <a:picLocks noChangeAspect="0" noChangeArrowheads="1"/>
          </p:cNvPicPr>
          <p:nvPr/>
        </p:nvPicPr>
        <p:blipFill>
          <a:blip r:embed="rId1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5" name="Picture 1405"/>
          <p:cNvPicPr>
            <a:picLocks noChangeAspect="0" noChangeArrowheads="1"/>
          </p:cNvPicPr>
          <p:nvPr/>
        </p:nvPicPr>
        <p:blipFill>
          <a:blip r:embed="rId14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6" name="Picture 1406"/>
          <p:cNvPicPr>
            <a:picLocks noChangeAspect="0" noChangeArrowheads="1"/>
          </p:cNvPicPr>
          <p:nvPr/>
        </p:nvPicPr>
        <p:blipFill>
          <a:blip r:embed="rId1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7" name="Picture 1407"/>
          <p:cNvPicPr>
            <a:picLocks noChangeAspect="0" noChangeArrowheads="1"/>
          </p:cNvPicPr>
          <p:nvPr/>
        </p:nvPicPr>
        <p:blipFill>
          <a:blip r:embed="rId14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8" name="Picture 1408"/>
          <p:cNvPicPr>
            <a:picLocks noChangeAspect="0" noChangeArrowheads="1"/>
          </p:cNvPicPr>
          <p:nvPr/>
        </p:nvPicPr>
        <p:blipFill>
          <a:blip r:embed="rId14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09" name="Picture 1409"/>
          <p:cNvPicPr>
            <a:picLocks noChangeAspect="0" noChangeArrowheads="1"/>
          </p:cNvPicPr>
          <p:nvPr/>
        </p:nvPicPr>
        <p:blipFill>
          <a:blip r:embed="rId14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714248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0" name="Picture 1410"/>
          <p:cNvPicPr>
            <a:picLocks noChangeAspect="0" noChangeArrowheads="1"/>
          </p:cNvPicPr>
          <p:nvPr/>
        </p:nvPicPr>
        <p:blipFill>
          <a:blip r:embed="rId14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714248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411" name="Picture 1411"/>
          <p:cNvPicPr>
            <a:picLocks noChangeAspect="0" noChangeArrowheads="1"/>
          </p:cNvPicPr>
          <p:nvPr/>
        </p:nvPicPr>
        <p:blipFill>
          <a:blip r:embed="rId14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763017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412" name="Picture 1412"/>
          <p:cNvPicPr>
            <a:picLocks noChangeAspect="0" noChangeArrowheads="1"/>
          </p:cNvPicPr>
          <p:nvPr/>
        </p:nvPicPr>
        <p:blipFill>
          <a:blip r:embed="rId14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3" name="Picture 1413"/>
          <p:cNvPicPr>
            <a:picLocks noChangeAspect="0" noChangeArrowheads="1"/>
          </p:cNvPicPr>
          <p:nvPr/>
        </p:nvPicPr>
        <p:blipFill>
          <a:blip r:embed="rId14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4" name="Picture 1414"/>
          <p:cNvPicPr>
            <a:picLocks noChangeAspect="0" noChangeArrowheads="1"/>
          </p:cNvPicPr>
          <p:nvPr/>
        </p:nvPicPr>
        <p:blipFill>
          <a:blip r:embed="rId1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5" name="Picture 1415"/>
          <p:cNvPicPr>
            <a:picLocks noChangeAspect="0" noChangeArrowheads="1"/>
          </p:cNvPicPr>
          <p:nvPr/>
        </p:nvPicPr>
        <p:blipFill>
          <a:blip r:embed="rId1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6" name="Picture 1416"/>
          <p:cNvPicPr>
            <a:picLocks noChangeAspect="0" noChangeArrowheads="1"/>
          </p:cNvPicPr>
          <p:nvPr/>
        </p:nvPicPr>
        <p:blipFill>
          <a:blip r:embed="rId1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7" name="Picture 1417"/>
          <p:cNvPicPr>
            <a:picLocks noChangeAspect="0" noChangeArrowheads="1"/>
          </p:cNvPicPr>
          <p:nvPr/>
        </p:nvPicPr>
        <p:blipFill>
          <a:blip r:embed="rId1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8" name="Picture 1418"/>
          <p:cNvPicPr>
            <a:picLocks noChangeAspect="0" noChangeArrowheads="1"/>
          </p:cNvPicPr>
          <p:nvPr/>
        </p:nvPicPr>
        <p:blipFill>
          <a:blip r:embed="rId1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19" name="Picture 1419"/>
          <p:cNvPicPr>
            <a:picLocks noChangeAspect="0" noChangeArrowheads="1"/>
          </p:cNvPicPr>
          <p:nvPr/>
        </p:nvPicPr>
        <p:blipFill>
          <a:blip r:embed="rId14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0" name="Picture 1420"/>
          <p:cNvPicPr>
            <a:picLocks noChangeAspect="0" noChangeArrowheads="1"/>
          </p:cNvPicPr>
          <p:nvPr/>
        </p:nvPicPr>
        <p:blipFill>
          <a:blip r:embed="rId1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1" name="Picture 1421"/>
          <p:cNvPicPr>
            <a:picLocks noChangeAspect="0" noChangeArrowheads="1"/>
          </p:cNvPicPr>
          <p:nvPr/>
        </p:nvPicPr>
        <p:blipFill>
          <a:blip r:embed="rId1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2" name="Picture 1422"/>
          <p:cNvPicPr>
            <a:picLocks noChangeAspect="0" noChangeArrowheads="1"/>
          </p:cNvPicPr>
          <p:nvPr/>
        </p:nvPicPr>
        <p:blipFill>
          <a:blip r:embed="rId1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3" name="Picture 1423"/>
          <p:cNvPicPr>
            <a:picLocks noChangeAspect="0" noChangeArrowheads="1"/>
          </p:cNvPicPr>
          <p:nvPr/>
        </p:nvPicPr>
        <p:blipFill>
          <a:blip r:embed="rId14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4" name="Picture 1424"/>
          <p:cNvPicPr>
            <a:picLocks noChangeAspect="0" noChangeArrowheads="1"/>
          </p:cNvPicPr>
          <p:nvPr/>
        </p:nvPicPr>
        <p:blipFill>
          <a:blip r:embed="rId14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763017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425" name="Picture 1425"/>
          <p:cNvPicPr>
            <a:picLocks noChangeAspect="0" noChangeArrowheads="1"/>
          </p:cNvPicPr>
          <p:nvPr/>
        </p:nvPicPr>
        <p:blipFill>
          <a:blip r:embed="rId14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6" name="Picture 1426"/>
          <p:cNvPicPr>
            <a:picLocks noChangeAspect="0" noChangeArrowheads="1"/>
          </p:cNvPicPr>
          <p:nvPr/>
        </p:nvPicPr>
        <p:blipFill>
          <a:blip r:embed="rId1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7" name="Picture 1427"/>
          <p:cNvPicPr>
            <a:picLocks noChangeAspect="0" noChangeArrowheads="1"/>
          </p:cNvPicPr>
          <p:nvPr/>
        </p:nvPicPr>
        <p:blipFill>
          <a:blip r:embed="rId14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8" name="Picture 1428"/>
          <p:cNvPicPr>
            <a:picLocks noChangeAspect="0" noChangeArrowheads="1"/>
          </p:cNvPicPr>
          <p:nvPr/>
        </p:nvPicPr>
        <p:blipFill>
          <a:blip r:embed="rId1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29" name="Picture 1429"/>
          <p:cNvPicPr>
            <a:picLocks noChangeAspect="0" noChangeArrowheads="1"/>
          </p:cNvPicPr>
          <p:nvPr/>
        </p:nvPicPr>
        <p:blipFill>
          <a:blip r:embed="rId14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0" name="Picture 1430"/>
          <p:cNvPicPr>
            <a:picLocks noChangeAspect="0" noChangeArrowheads="1"/>
          </p:cNvPicPr>
          <p:nvPr/>
        </p:nvPicPr>
        <p:blipFill>
          <a:blip r:embed="rId14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1" name="Picture 1431"/>
          <p:cNvPicPr>
            <a:picLocks noChangeAspect="0" noChangeArrowheads="1"/>
          </p:cNvPicPr>
          <p:nvPr/>
        </p:nvPicPr>
        <p:blipFill>
          <a:blip r:embed="rId14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2" name="Picture 1432"/>
          <p:cNvPicPr>
            <a:picLocks noChangeAspect="0" noChangeArrowheads="1"/>
          </p:cNvPicPr>
          <p:nvPr/>
        </p:nvPicPr>
        <p:blipFill>
          <a:blip r:embed="rId14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3" name="Picture 1433"/>
          <p:cNvPicPr>
            <a:picLocks noChangeAspect="0" noChangeArrowheads="1"/>
          </p:cNvPicPr>
          <p:nvPr/>
        </p:nvPicPr>
        <p:blipFill>
          <a:blip r:embed="rId14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4" name="Picture 1434"/>
          <p:cNvPicPr>
            <a:picLocks noChangeAspect="0" noChangeArrowheads="1"/>
          </p:cNvPicPr>
          <p:nvPr/>
        </p:nvPicPr>
        <p:blipFill>
          <a:blip r:embed="rId14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5" name="Picture 1435"/>
          <p:cNvPicPr>
            <a:picLocks noChangeAspect="0" noChangeArrowheads="1"/>
          </p:cNvPicPr>
          <p:nvPr/>
        </p:nvPicPr>
        <p:blipFill>
          <a:blip r:embed="rId14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6" name="Picture 1436"/>
          <p:cNvPicPr>
            <a:picLocks noChangeAspect="0" noChangeArrowheads="1"/>
          </p:cNvPicPr>
          <p:nvPr/>
        </p:nvPicPr>
        <p:blipFill>
          <a:blip r:embed="rId14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7" name="Picture 1437"/>
          <p:cNvPicPr>
            <a:picLocks noChangeAspect="0" noChangeArrowheads="1"/>
          </p:cNvPicPr>
          <p:nvPr/>
        </p:nvPicPr>
        <p:blipFill>
          <a:blip r:embed="rId14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8" name="Picture 1438"/>
          <p:cNvPicPr>
            <a:picLocks noChangeAspect="0" noChangeArrowheads="1"/>
          </p:cNvPicPr>
          <p:nvPr/>
        </p:nvPicPr>
        <p:blipFill>
          <a:blip r:embed="rId14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39" name="Picture 1439"/>
          <p:cNvPicPr>
            <a:picLocks noChangeAspect="0" noChangeArrowheads="1"/>
          </p:cNvPicPr>
          <p:nvPr/>
        </p:nvPicPr>
        <p:blipFill>
          <a:blip r:embed="rId1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0" name="Picture 1440"/>
          <p:cNvPicPr>
            <a:picLocks noChangeAspect="0" noChangeArrowheads="1"/>
          </p:cNvPicPr>
          <p:nvPr/>
        </p:nvPicPr>
        <p:blipFill>
          <a:blip r:embed="rId14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1" name="Picture 1441"/>
          <p:cNvPicPr>
            <a:picLocks noChangeAspect="0" noChangeArrowheads="1"/>
          </p:cNvPicPr>
          <p:nvPr/>
        </p:nvPicPr>
        <p:blipFill>
          <a:blip r:embed="rId14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2" name="Picture 1442"/>
          <p:cNvPicPr>
            <a:picLocks noChangeAspect="0" noChangeArrowheads="1"/>
          </p:cNvPicPr>
          <p:nvPr/>
        </p:nvPicPr>
        <p:blipFill>
          <a:blip r:embed="rId14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3" name="Picture 1443"/>
          <p:cNvPicPr>
            <a:picLocks noChangeAspect="0" noChangeArrowheads="1"/>
          </p:cNvPicPr>
          <p:nvPr/>
        </p:nvPicPr>
        <p:blipFill>
          <a:blip r:embed="rId14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4" name="Picture 1444"/>
          <p:cNvPicPr>
            <a:picLocks noChangeAspect="0" noChangeArrowheads="1"/>
          </p:cNvPicPr>
          <p:nvPr/>
        </p:nvPicPr>
        <p:blipFill>
          <a:blip r:embed="rId14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5" name="Picture 1445"/>
          <p:cNvPicPr>
            <a:picLocks noChangeAspect="0" noChangeArrowheads="1"/>
          </p:cNvPicPr>
          <p:nvPr/>
        </p:nvPicPr>
        <p:blipFill>
          <a:blip r:embed="rId14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6" name="Picture 1446"/>
          <p:cNvPicPr>
            <a:picLocks noChangeAspect="0" noChangeArrowheads="1"/>
          </p:cNvPicPr>
          <p:nvPr/>
        </p:nvPicPr>
        <p:blipFill>
          <a:blip r:embed="rId14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7" name="Picture 1447"/>
          <p:cNvPicPr>
            <a:picLocks noChangeAspect="0" noChangeArrowheads="1"/>
          </p:cNvPicPr>
          <p:nvPr/>
        </p:nvPicPr>
        <p:blipFill>
          <a:blip r:embed="rId14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8" name="Picture 1448"/>
          <p:cNvPicPr>
            <a:picLocks noChangeAspect="0" noChangeArrowheads="1"/>
          </p:cNvPicPr>
          <p:nvPr/>
        </p:nvPicPr>
        <p:blipFill>
          <a:blip r:embed="rId1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49" name="Picture 1449"/>
          <p:cNvPicPr>
            <a:picLocks noChangeAspect="0" noChangeArrowheads="1"/>
          </p:cNvPicPr>
          <p:nvPr/>
        </p:nvPicPr>
        <p:blipFill>
          <a:blip r:embed="rId14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0" name="Picture 1450"/>
          <p:cNvPicPr>
            <a:picLocks noChangeAspect="0" noChangeArrowheads="1"/>
          </p:cNvPicPr>
          <p:nvPr/>
        </p:nvPicPr>
        <p:blipFill>
          <a:blip r:embed="rId14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1" name="Picture 1451"/>
          <p:cNvPicPr>
            <a:picLocks noChangeAspect="0" noChangeArrowheads="1"/>
          </p:cNvPicPr>
          <p:nvPr/>
        </p:nvPicPr>
        <p:blipFill>
          <a:blip r:embed="rId14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2" name="Picture 1452"/>
          <p:cNvPicPr>
            <a:picLocks noChangeAspect="0" noChangeArrowheads="1"/>
          </p:cNvPicPr>
          <p:nvPr/>
        </p:nvPicPr>
        <p:blipFill>
          <a:blip r:embed="rId14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3" name="Picture 1453"/>
          <p:cNvPicPr>
            <a:picLocks noChangeAspect="0" noChangeArrowheads="1"/>
          </p:cNvPicPr>
          <p:nvPr/>
        </p:nvPicPr>
        <p:blipFill>
          <a:blip r:embed="rId14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4" name="Picture 1454"/>
          <p:cNvPicPr>
            <a:picLocks noChangeAspect="0" noChangeArrowheads="1"/>
          </p:cNvPicPr>
          <p:nvPr/>
        </p:nvPicPr>
        <p:blipFill>
          <a:blip r:embed="rId1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5" name="Picture 1455"/>
          <p:cNvPicPr>
            <a:picLocks noChangeAspect="0" noChangeArrowheads="1"/>
          </p:cNvPicPr>
          <p:nvPr/>
        </p:nvPicPr>
        <p:blipFill>
          <a:blip r:embed="rId14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6" name="Picture 1456"/>
          <p:cNvPicPr>
            <a:picLocks noChangeAspect="0" noChangeArrowheads="1"/>
          </p:cNvPicPr>
          <p:nvPr/>
        </p:nvPicPr>
        <p:blipFill>
          <a:blip r:embed="rId1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7" name="Picture 1457"/>
          <p:cNvPicPr>
            <a:picLocks noChangeAspect="0" noChangeArrowheads="1"/>
          </p:cNvPicPr>
          <p:nvPr/>
        </p:nvPicPr>
        <p:blipFill>
          <a:blip r:embed="rId14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76301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58" name="Picture 1458"/>
          <p:cNvPicPr>
            <a:picLocks noChangeAspect="0" noChangeArrowheads="1"/>
          </p:cNvPicPr>
          <p:nvPr/>
        </p:nvPicPr>
        <p:blipFill>
          <a:blip r:embed="rId14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763017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459" name="Picture 1459"/>
          <p:cNvPicPr>
            <a:picLocks noChangeAspect="0" noChangeArrowheads="1"/>
          </p:cNvPicPr>
          <p:nvPr/>
        </p:nvPicPr>
        <p:blipFill>
          <a:blip r:embed="rId1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811784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460" name="Picture 1460"/>
          <p:cNvPicPr>
            <a:picLocks noChangeAspect="0" noChangeArrowheads="1"/>
          </p:cNvPicPr>
          <p:nvPr/>
        </p:nvPicPr>
        <p:blipFill>
          <a:blip r:embed="rId14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1" name="Picture 1461"/>
          <p:cNvPicPr>
            <a:picLocks noChangeAspect="0" noChangeArrowheads="1"/>
          </p:cNvPicPr>
          <p:nvPr/>
        </p:nvPicPr>
        <p:blipFill>
          <a:blip r:embed="rId14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2" name="Picture 1462"/>
          <p:cNvPicPr>
            <a:picLocks noChangeAspect="0" noChangeArrowheads="1"/>
          </p:cNvPicPr>
          <p:nvPr/>
        </p:nvPicPr>
        <p:blipFill>
          <a:blip r:embed="rId14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3" name="Picture 1463"/>
          <p:cNvPicPr>
            <a:picLocks noChangeAspect="0" noChangeArrowheads="1"/>
          </p:cNvPicPr>
          <p:nvPr/>
        </p:nvPicPr>
        <p:blipFill>
          <a:blip r:embed="rId1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4" name="Picture 1464"/>
          <p:cNvPicPr>
            <a:picLocks noChangeAspect="0" noChangeArrowheads="1"/>
          </p:cNvPicPr>
          <p:nvPr/>
        </p:nvPicPr>
        <p:blipFill>
          <a:blip r:embed="rId1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5" name="Picture 1465"/>
          <p:cNvPicPr>
            <a:picLocks noChangeAspect="0" noChangeArrowheads="1"/>
          </p:cNvPicPr>
          <p:nvPr/>
        </p:nvPicPr>
        <p:blipFill>
          <a:blip r:embed="rId1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6" name="Picture 1466"/>
          <p:cNvPicPr>
            <a:picLocks noChangeAspect="0" noChangeArrowheads="1"/>
          </p:cNvPicPr>
          <p:nvPr/>
        </p:nvPicPr>
        <p:blipFill>
          <a:blip r:embed="rId1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7" name="Picture 1467"/>
          <p:cNvPicPr>
            <a:picLocks noChangeAspect="0" noChangeArrowheads="1"/>
          </p:cNvPicPr>
          <p:nvPr/>
        </p:nvPicPr>
        <p:blipFill>
          <a:blip r:embed="rId14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8" name="Picture 1468"/>
          <p:cNvPicPr>
            <a:picLocks noChangeAspect="0" noChangeArrowheads="1"/>
          </p:cNvPicPr>
          <p:nvPr/>
        </p:nvPicPr>
        <p:blipFill>
          <a:blip r:embed="rId14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69" name="Picture 1469"/>
          <p:cNvPicPr>
            <a:picLocks noChangeAspect="0" noChangeArrowheads="1"/>
          </p:cNvPicPr>
          <p:nvPr/>
        </p:nvPicPr>
        <p:blipFill>
          <a:blip r:embed="rId14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0" name="Picture 1470"/>
          <p:cNvPicPr>
            <a:picLocks noChangeAspect="0" noChangeArrowheads="1"/>
          </p:cNvPicPr>
          <p:nvPr/>
        </p:nvPicPr>
        <p:blipFill>
          <a:blip r:embed="rId14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1" name="Picture 1471"/>
          <p:cNvPicPr>
            <a:picLocks noChangeAspect="0" noChangeArrowheads="1"/>
          </p:cNvPicPr>
          <p:nvPr/>
        </p:nvPicPr>
        <p:blipFill>
          <a:blip r:embed="rId14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2" name="Picture 1472"/>
          <p:cNvPicPr>
            <a:picLocks noChangeAspect="0" noChangeArrowheads="1"/>
          </p:cNvPicPr>
          <p:nvPr/>
        </p:nvPicPr>
        <p:blipFill>
          <a:blip r:embed="rId1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811784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473" name="Picture 1473"/>
          <p:cNvPicPr>
            <a:picLocks noChangeAspect="0" noChangeArrowheads="1"/>
          </p:cNvPicPr>
          <p:nvPr/>
        </p:nvPicPr>
        <p:blipFill>
          <a:blip r:embed="rId1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4" name="Picture 1474"/>
          <p:cNvPicPr>
            <a:picLocks noChangeAspect="0" noChangeArrowheads="1"/>
          </p:cNvPicPr>
          <p:nvPr/>
        </p:nvPicPr>
        <p:blipFill>
          <a:blip r:embed="rId1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5" name="Picture 1475"/>
          <p:cNvPicPr>
            <a:picLocks noChangeAspect="0" noChangeArrowheads="1"/>
          </p:cNvPicPr>
          <p:nvPr/>
        </p:nvPicPr>
        <p:blipFill>
          <a:blip r:embed="rId1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6" name="Picture 1476"/>
          <p:cNvPicPr>
            <a:picLocks noChangeAspect="0" noChangeArrowheads="1"/>
          </p:cNvPicPr>
          <p:nvPr/>
        </p:nvPicPr>
        <p:blipFill>
          <a:blip r:embed="rId1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7" name="Picture 1477"/>
          <p:cNvPicPr>
            <a:picLocks noChangeAspect="0" noChangeArrowheads="1"/>
          </p:cNvPicPr>
          <p:nvPr/>
        </p:nvPicPr>
        <p:blipFill>
          <a:blip r:embed="rId1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8" name="Picture 1478"/>
          <p:cNvPicPr>
            <a:picLocks noChangeAspect="0" noChangeArrowheads="1"/>
          </p:cNvPicPr>
          <p:nvPr/>
        </p:nvPicPr>
        <p:blipFill>
          <a:blip r:embed="rId1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79" name="Picture 1479"/>
          <p:cNvPicPr>
            <a:picLocks noChangeAspect="0" noChangeArrowheads="1"/>
          </p:cNvPicPr>
          <p:nvPr/>
        </p:nvPicPr>
        <p:blipFill>
          <a:blip r:embed="rId14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0" name="Picture 1480"/>
          <p:cNvPicPr>
            <a:picLocks noChangeAspect="0" noChangeArrowheads="1"/>
          </p:cNvPicPr>
          <p:nvPr/>
        </p:nvPicPr>
        <p:blipFill>
          <a:blip r:embed="rId14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1" name="Picture 1481"/>
          <p:cNvPicPr>
            <a:picLocks noChangeAspect="0" noChangeArrowheads="1"/>
          </p:cNvPicPr>
          <p:nvPr/>
        </p:nvPicPr>
        <p:blipFill>
          <a:blip r:embed="rId14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2" name="Picture 1482"/>
          <p:cNvPicPr>
            <a:picLocks noChangeAspect="0" noChangeArrowheads="1"/>
          </p:cNvPicPr>
          <p:nvPr/>
        </p:nvPicPr>
        <p:blipFill>
          <a:blip r:embed="rId14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3" name="Picture 1483"/>
          <p:cNvPicPr>
            <a:picLocks noChangeAspect="0" noChangeArrowheads="1"/>
          </p:cNvPicPr>
          <p:nvPr/>
        </p:nvPicPr>
        <p:blipFill>
          <a:blip r:embed="rId14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4" name="Picture 1484"/>
          <p:cNvPicPr>
            <a:picLocks noChangeAspect="0" noChangeArrowheads="1"/>
          </p:cNvPicPr>
          <p:nvPr/>
        </p:nvPicPr>
        <p:blipFill>
          <a:blip r:embed="rId1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5" name="Picture 1485"/>
          <p:cNvPicPr>
            <a:picLocks noChangeAspect="0" noChangeArrowheads="1"/>
          </p:cNvPicPr>
          <p:nvPr/>
        </p:nvPicPr>
        <p:blipFill>
          <a:blip r:embed="rId14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6" name="Picture 1486"/>
          <p:cNvPicPr>
            <a:picLocks noChangeAspect="0" noChangeArrowheads="1"/>
          </p:cNvPicPr>
          <p:nvPr/>
        </p:nvPicPr>
        <p:blipFill>
          <a:blip r:embed="rId14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7" name="Picture 1487"/>
          <p:cNvPicPr>
            <a:picLocks noChangeAspect="0" noChangeArrowheads="1"/>
          </p:cNvPicPr>
          <p:nvPr/>
        </p:nvPicPr>
        <p:blipFill>
          <a:blip r:embed="rId14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8" name="Picture 1488"/>
          <p:cNvPicPr>
            <a:picLocks noChangeAspect="0" noChangeArrowheads="1"/>
          </p:cNvPicPr>
          <p:nvPr/>
        </p:nvPicPr>
        <p:blipFill>
          <a:blip r:embed="rId14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89" name="Picture 1489"/>
          <p:cNvPicPr>
            <a:picLocks noChangeAspect="0" noChangeArrowheads="1"/>
          </p:cNvPicPr>
          <p:nvPr/>
        </p:nvPicPr>
        <p:blipFill>
          <a:blip r:embed="rId14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0" name="Picture 1490"/>
          <p:cNvPicPr>
            <a:picLocks noChangeAspect="0" noChangeArrowheads="1"/>
          </p:cNvPicPr>
          <p:nvPr/>
        </p:nvPicPr>
        <p:blipFill>
          <a:blip r:embed="rId1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1" name="Picture 1491"/>
          <p:cNvPicPr>
            <a:picLocks noChangeAspect="0" noChangeArrowheads="1"/>
          </p:cNvPicPr>
          <p:nvPr/>
        </p:nvPicPr>
        <p:blipFill>
          <a:blip r:embed="rId14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2" name="Picture 1492"/>
          <p:cNvPicPr>
            <a:picLocks noChangeAspect="0" noChangeArrowheads="1"/>
          </p:cNvPicPr>
          <p:nvPr/>
        </p:nvPicPr>
        <p:blipFill>
          <a:blip r:embed="rId14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3" name="Picture 1493"/>
          <p:cNvPicPr>
            <a:picLocks noChangeAspect="0" noChangeArrowheads="1"/>
          </p:cNvPicPr>
          <p:nvPr/>
        </p:nvPicPr>
        <p:blipFill>
          <a:blip r:embed="rId14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4" name="Picture 1494"/>
          <p:cNvPicPr>
            <a:picLocks noChangeAspect="0" noChangeArrowheads="1"/>
          </p:cNvPicPr>
          <p:nvPr/>
        </p:nvPicPr>
        <p:blipFill>
          <a:blip r:embed="rId14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5" name="Picture 1495"/>
          <p:cNvPicPr>
            <a:picLocks noChangeAspect="0" noChangeArrowheads="1"/>
          </p:cNvPicPr>
          <p:nvPr/>
        </p:nvPicPr>
        <p:blipFill>
          <a:blip r:embed="rId14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6" name="Picture 1496"/>
          <p:cNvPicPr>
            <a:picLocks noChangeAspect="0" noChangeArrowheads="1"/>
          </p:cNvPicPr>
          <p:nvPr/>
        </p:nvPicPr>
        <p:blipFill>
          <a:blip r:embed="rId1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7" name="Picture 1497"/>
          <p:cNvPicPr>
            <a:picLocks noChangeAspect="0" noChangeArrowheads="1"/>
          </p:cNvPicPr>
          <p:nvPr/>
        </p:nvPicPr>
        <p:blipFill>
          <a:blip r:embed="rId1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8" name="Picture 1498"/>
          <p:cNvPicPr>
            <a:picLocks noChangeAspect="0" noChangeArrowheads="1"/>
          </p:cNvPicPr>
          <p:nvPr/>
        </p:nvPicPr>
        <p:blipFill>
          <a:blip r:embed="rId14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499" name="Picture 1499"/>
          <p:cNvPicPr>
            <a:picLocks noChangeAspect="0" noChangeArrowheads="1"/>
          </p:cNvPicPr>
          <p:nvPr/>
        </p:nvPicPr>
        <p:blipFill>
          <a:blip r:embed="rId14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0" name="Picture 1500"/>
          <p:cNvPicPr>
            <a:picLocks noChangeAspect="0" noChangeArrowheads="1"/>
          </p:cNvPicPr>
          <p:nvPr/>
        </p:nvPicPr>
        <p:blipFill>
          <a:blip r:embed="rId15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1" name="Picture 1501"/>
          <p:cNvPicPr>
            <a:picLocks noChangeAspect="0" noChangeArrowheads="1"/>
          </p:cNvPicPr>
          <p:nvPr/>
        </p:nvPicPr>
        <p:blipFill>
          <a:blip r:embed="rId15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2" name="Picture 1502"/>
          <p:cNvPicPr>
            <a:picLocks noChangeAspect="0" noChangeArrowheads="1"/>
          </p:cNvPicPr>
          <p:nvPr/>
        </p:nvPicPr>
        <p:blipFill>
          <a:blip r:embed="rId15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3" name="Picture 1503"/>
          <p:cNvPicPr>
            <a:picLocks noChangeAspect="0" noChangeArrowheads="1"/>
          </p:cNvPicPr>
          <p:nvPr/>
        </p:nvPicPr>
        <p:blipFill>
          <a:blip r:embed="rId15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4" name="Picture 1504"/>
          <p:cNvPicPr>
            <a:picLocks noChangeAspect="0" noChangeArrowheads="1"/>
          </p:cNvPicPr>
          <p:nvPr/>
        </p:nvPicPr>
        <p:blipFill>
          <a:blip r:embed="rId15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5" name="Picture 1505"/>
          <p:cNvPicPr>
            <a:picLocks noChangeAspect="0" noChangeArrowheads="1"/>
          </p:cNvPicPr>
          <p:nvPr/>
        </p:nvPicPr>
        <p:blipFill>
          <a:blip r:embed="rId15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81178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6" name="Picture 1506"/>
          <p:cNvPicPr>
            <a:picLocks noChangeAspect="0" noChangeArrowheads="1"/>
          </p:cNvPicPr>
          <p:nvPr/>
        </p:nvPicPr>
        <p:blipFill>
          <a:blip r:embed="rId15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811784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507" name="Picture 1507"/>
          <p:cNvPicPr>
            <a:picLocks noChangeAspect="0" noChangeArrowheads="1"/>
          </p:cNvPicPr>
          <p:nvPr/>
        </p:nvPicPr>
        <p:blipFill>
          <a:blip r:embed="rId15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860553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508" name="Picture 1508"/>
          <p:cNvPicPr>
            <a:picLocks noChangeAspect="0" noChangeArrowheads="1"/>
          </p:cNvPicPr>
          <p:nvPr/>
        </p:nvPicPr>
        <p:blipFill>
          <a:blip r:embed="rId15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09" name="Picture 1509"/>
          <p:cNvPicPr>
            <a:picLocks noChangeAspect="0" noChangeArrowheads="1"/>
          </p:cNvPicPr>
          <p:nvPr/>
        </p:nvPicPr>
        <p:blipFill>
          <a:blip r:embed="rId15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0" name="Picture 1510"/>
          <p:cNvPicPr>
            <a:picLocks noChangeAspect="0" noChangeArrowheads="1"/>
          </p:cNvPicPr>
          <p:nvPr/>
        </p:nvPicPr>
        <p:blipFill>
          <a:blip r:embed="rId15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1" name="Picture 1511"/>
          <p:cNvPicPr>
            <a:picLocks noChangeAspect="0" noChangeArrowheads="1"/>
          </p:cNvPicPr>
          <p:nvPr/>
        </p:nvPicPr>
        <p:blipFill>
          <a:blip r:embed="rId15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2" name="Picture 1512"/>
          <p:cNvPicPr>
            <a:picLocks noChangeAspect="0" noChangeArrowheads="1"/>
          </p:cNvPicPr>
          <p:nvPr/>
        </p:nvPicPr>
        <p:blipFill>
          <a:blip r:embed="rId15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3" name="Picture 1513"/>
          <p:cNvPicPr>
            <a:picLocks noChangeAspect="0" noChangeArrowheads="1"/>
          </p:cNvPicPr>
          <p:nvPr/>
        </p:nvPicPr>
        <p:blipFill>
          <a:blip r:embed="rId15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4" name="Picture 1514"/>
          <p:cNvPicPr>
            <a:picLocks noChangeAspect="0" noChangeArrowheads="1"/>
          </p:cNvPicPr>
          <p:nvPr/>
        </p:nvPicPr>
        <p:blipFill>
          <a:blip r:embed="rId15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5" name="Picture 1515"/>
          <p:cNvPicPr>
            <a:picLocks noChangeAspect="0" noChangeArrowheads="1"/>
          </p:cNvPicPr>
          <p:nvPr/>
        </p:nvPicPr>
        <p:blipFill>
          <a:blip r:embed="rId15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6" name="Picture 1516"/>
          <p:cNvPicPr>
            <a:picLocks noChangeAspect="0" noChangeArrowheads="1"/>
          </p:cNvPicPr>
          <p:nvPr/>
        </p:nvPicPr>
        <p:blipFill>
          <a:blip r:embed="rId15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7" name="Picture 1517"/>
          <p:cNvPicPr>
            <a:picLocks noChangeAspect="0" noChangeArrowheads="1"/>
          </p:cNvPicPr>
          <p:nvPr/>
        </p:nvPicPr>
        <p:blipFill>
          <a:blip r:embed="rId15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8" name="Picture 1518"/>
          <p:cNvPicPr>
            <a:picLocks noChangeAspect="0" noChangeArrowheads="1"/>
          </p:cNvPicPr>
          <p:nvPr/>
        </p:nvPicPr>
        <p:blipFill>
          <a:blip r:embed="rId15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19" name="Picture 1519"/>
          <p:cNvPicPr>
            <a:picLocks noChangeAspect="0" noChangeArrowheads="1"/>
          </p:cNvPicPr>
          <p:nvPr/>
        </p:nvPicPr>
        <p:blipFill>
          <a:blip r:embed="rId15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0" name="Picture 1520"/>
          <p:cNvPicPr>
            <a:picLocks noChangeAspect="0" noChangeArrowheads="1"/>
          </p:cNvPicPr>
          <p:nvPr/>
        </p:nvPicPr>
        <p:blipFill>
          <a:blip r:embed="rId15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860553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521" name="Picture 1521"/>
          <p:cNvPicPr>
            <a:picLocks noChangeAspect="0" noChangeArrowheads="1"/>
          </p:cNvPicPr>
          <p:nvPr/>
        </p:nvPicPr>
        <p:blipFill>
          <a:blip r:embed="rId15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2" name="Picture 1522"/>
          <p:cNvPicPr>
            <a:picLocks noChangeAspect="0" noChangeArrowheads="1"/>
          </p:cNvPicPr>
          <p:nvPr/>
        </p:nvPicPr>
        <p:blipFill>
          <a:blip r:embed="rId15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3" name="Picture 1523"/>
          <p:cNvPicPr>
            <a:picLocks noChangeAspect="0" noChangeArrowheads="1"/>
          </p:cNvPicPr>
          <p:nvPr/>
        </p:nvPicPr>
        <p:blipFill>
          <a:blip r:embed="rId15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4" name="Picture 1524"/>
          <p:cNvPicPr>
            <a:picLocks noChangeAspect="0" noChangeArrowheads="1"/>
          </p:cNvPicPr>
          <p:nvPr/>
        </p:nvPicPr>
        <p:blipFill>
          <a:blip r:embed="rId15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5" name="Picture 1525"/>
          <p:cNvPicPr>
            <a:picLocks noChangeAspect="0" noChangeArrowheads="1"/>
          </p:cNvPicPr>
          <p:nvPr/>
        </p:nvPicPr>
        <p:blipFill>
          <a:blip r:embed="rId15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6" name="Picture 1526"/>
          <p:cNvPicPr>
            <a:picLocks noChangeAspect="0" noChangeArrowheads="1"/>
          </p:cNvPicPr>
          <p:nvPr/>
        </p:nvPicPr>
        <p:blipFill>
          <a:blip r:embed="rId15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7" name="Picture 1527"/>
          <p:cNvPicPr>
            <a:picLocks noChangeAspect="0" noChangeArrowheads="1"/>
          </p:cNvPicPr>
          <p:nvPr/>
        </p:nvPicPr>
        <p:blipFill>
          <a:blip r:embed="rId15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8" name="Picture 1528"/>
          <p:cNvPicPr>
            <a:picLocks noChangeAspect="0" noChangeArrowheads="1"/>
          </p:cNvPicPr>
          <p:nvPr/>
        </p:nvPicPr>
        <p:blipFill>
          <a:blip r:embed="rId15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29" name="Picture 1529"/>
          <p:cNvPicPr>
            <a:picLocks noChangeAspect="0" noChangeArrowheads="1"/>
          </p:cNvPicPr>
          <p:nvPr/>
        </p:nvPicPr>
        <p:blipFill>
          <a:blip r:embed="rId15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0" name="Picture 1530"/>
          <p:cNvPicPr>
            <a:picLocks noChangeAspect="0" noChangeArrowheads="1"/>
          </p:cNvPicPr>
          <p:nvPr/>
        </p:nvPicPr>
        <p:blipFill>
          <a:blip r:embed="rId15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1" name="Picture 1531"/>
          <p:cNvPicPr>
            <a:picLocks noChangeAspect="0" noChangeArrowheads="1"/>
          </p:cNvPicPr>
          <p:nvPr/>
        </p:nvPicPr>
        <p:blipFill>
          <a:blip r:embed="rId15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2" name="Picture 1532"/>
          <p:cNvPicPr>
            <a:picLocks noChangeAspect="0" noChangeArrowheads="1"/>
          </p:cNvPicPr>
          <p:nvPr/>
        </p:nvPicPr>
        <p:blipFill>
          <a:blip r:embed="rId15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3" name="Picture 1533"/>
          <p:cNvPicPr>
            <a:picLocks noChangeAspect="0" noChangeArrowheads="1"/>
          </p:cNvPicPr>
          <p:nvPr/>
        </p:nvPicPr>
        <p:blipFill>
          <a:blip r:embed="rId15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4" name="Picture 1534"/>
          <p:cNvPicPr>
            <a:picLocks noChangeAspect="0" noChangeArrowheads="1"/>
          </p:cNvPicPr>
          <p:nvPr/>
        </p:nvPicPr>
        <p:blipFill>
          <a:blip r:embed="rId15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5" name="Picture 1535"/>
          <p:cNvPicPr>
            <a:picLocks noChangeAspect="0" noChangeArrowheads="1"/>
          </p:cNvPicPr>
          <p:nvPr/>
        </p:nvPicPr>
        <p:blipFill>
          <a:blip r:embed="rId15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6" name="Picture 1536"/>
          <p:cNvPicPr>
            <a:picLocks noChangeAspect="0" noChangeArrowheads="1"/>
          </p:cNvPicPr>
          <p:nvPr/>
        </p:nvPicPr>
        <p:blipFill>
          <a:blip r:embed="rId15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7" name="Picture 1537"/>
          <p:cNvPicPr>
            <a:picLocks noChangeAspect="0" noChangeArrowheads="1"/>
          </p:cNvPicPr>
          <p:nvPr/>
        </p:nvPicPr>
        <p:blipFill>
          <a:blip r:embed="rId15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8" name="Picture 1538"/>
          <p:cNvPicPr>
            <a:picLocks noChangeAspect="0" noChangeArrowheads="1"/>
          </p:cNvPicPr>
          <p:nvPr/>
        </p:nvPicPr>
        <p:blipFill>
          <a:blip r:embed="rId15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39" name="Picture 1539"/>
          <p:cNvPicPr>
            <a:picLocks noChangeAspect="0" noChangeArrowheads="1"/>
          </p:cNvPicPr>
          <p:nvPr/>
        </p:nvPicPr>
        <p:blipFill>
          <a:blip r:embed="rId15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0" name="Picture 1540"/>
          <p:cNvPicPr>
            <a:picLocks noChangeAspect="0" noChangeArrowheads="1"/>
          </p:cNvPicPr>
          <p:nvPr/>
        </p:nvPicPr>
        <p:blipFill>
          <a:blip r:embed="rId15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1" name="Picture 1541"/>
          <p:cNvPicPr>
            <a:picLocks noChangeAspect="0" noChangeArrowheads="1"/>
          </p:cNvPicPr>
          <p:nvPr/>
        </p:nvPicPr>
        <p:blipFill>
          <a:blip r:embed="rId15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2" name="Picture 1542"/>
          <p:cNvPicPr>
            <a:picLocks noChangeAspect="0" noChangeArrowheads="1"/>
          </p:cNvPicPr>
          <p:nvPr/>
        </p:nvPicPr>
        <p:blipFill>
          <a:blip r:embed="rId15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3" name="Picture 1543"/>
          <p:cNvPicPr>
            <a:picLocks noChangeAspect="0" noChangeArrowheads="1"/>
          </p:cNvPicPr>
          <p:nvPr/>
        </p:nvPicPr>
        <p:blipFill>
          <a:blip r:embed="rId15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4" name="Picture 1544"/>
          <p:cNvPicPr>
            <a:picLocks noChangeAspect="0" noChangeArrowheads="1"/>
          </p:cNvPicPr>
          <p:nvPr/>
        </p:nvPicPr>
        <p:blipFill>
          <a:blip r:embed="rId1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5" name="Picture 1545"/>
          <p:cNvPicPr>
            <a:picLocks noChangeAspect="0" noChangeArrowheads="1"/>
          </p:cNvPicPr>
          <p:nvPr/>
        </p:nvPicPr>
        <p:blipFill>
          <a:blip r:embed="rId15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6" name="Picture 1546"/>
          <p:cNvPicPr>
            <a:picLocks noChangeAspect="0" noChangeArrowheads="1"/>
          </p:cNvPicPr>
          <p:nvPr/>
        </p:nvPicPr>
        <p:blipFill>
          <a:blip r:embed="rId1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7" name="Picture 1547"/>
          <p:cNvPicPr>
            <a:picLocks noChangeAspect="0" noChangeArrowheads="1"/>
          </p:cNvPicPr>
          <p:nvPr/>
        </p:nvPicPr>
        <p:blipFill>
          <a:blip r:embed="rId1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8" name="Picture 1548"/>
          <p:cNvPicPr>
            <a:picLocks noChangeAspect="0" noChangeArrowheads="1"/>
          </p:cNvPicPr>
          <p:nvPr/>
        </p:nvPicPr>
        <p:blipFill>
          <a:blip r:embed="rId1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49" name="Picture 1549"/>
          <p:cNvPicPr>
            <a:picLocks noChangeAspect="0" noChangeArrowheads="1"/>
          </p:cNvPicPr>
          <p:nvPr/>
        </p:nvPicPr>
        <p:blipFill>
          <a:blip r:embed="rId1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0" name="Picture 1550"/>
          <p:cNvPicPr>
            <a:picLocks noChangeAspect="0" noChangeArrowheads="1"/>
          </p:cNvPicPr>
          <p:nvPr/>
        </p:nvPicPr>
        <p:blipFill>
          <a:blip r:embed="rId1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1" name="Picture 1551"/>
          <p:cNvPicPr>
            <a:picLocks noChangeAspect="0" noChangeArrowheads="1"/>
          </p:cNvPicPr>
          <p:nvPr/>
        </p:nvPicPr>
        <p:blipFill>
          <a:blip r:embed="rId15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2" name="Picture 1552"/>
          <p:cNvPicPr>
            <a:picLocks noChangeAspect="0" noChangeArrowheads="1"/>
          </p:cNvPicPr>
          <p:nvPr/>
        </p:nvPicPr>
        <p:blipFill>
          <a:blip r:embed="rId1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3" name="Picture 1553"/>
          <p:cNvPicPr>
            <a:picLocks noChangeAspect="0" noChangeArrowheads="1"/>
          </p:cNvPicPr>
          <p:nvPr/>
        </p:nvPicPr>
        <p:blipFill>
          <a:blip r:embed="rId1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86055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4" name="Picture 1554"/>
          <p:cNvPicPr>
            <a:picLocks noChangeAspect="0" noChangeArrowheads="1"/>
          </p:cNvPicPr>
          <p:nvPr/>
        </p:nvPicPr>
        <p:blipFill>
          <a:blip r:embed="rId1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860553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555" name="Picture 1555"/>
          <p:cNvPicPr>
            <a:picLocks noChangeAspect="0" noChangeArrowheads="1"/>
          </p:cNvPicPr>
          <p:nvPr/>
        </p:nvPicPr>
        <p:blipFill>
          <a:blip r:embed="rId1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909320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556" name="Picture 1556"/>
          <p:cNvPicPr>
            <a:picLocks noChangeAspect="0" noChangeArrowheads="1"/>
          </p:cNvPicPr>
          <p:nvPr/>
        </p:nvPicPr>
        <p:blipFill>
          <a:blip r:embed="rId15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7" name="Picture 1557"/>
          <p:cNvPicPr>
            <a:picLocks noChangeAspect="0" noChangeArrowheads="1"/>
          </p:cNvPicPr>
          <p:nvPr/>
        </p:nvPicPr>
        <p:blipFill>
          <a:blip r:embed="rId15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8" name="Picture 1558"/>
          <p:cNvPicPr>
            <a:picLocks noChangeAspect="0" noChangeArrowheads="1"/>
          </p:cNvPicPr>
          <p:nvPr/>
        </p:nvPicPr>
        <p:blipFill>
          <a:blip r:embed="rId15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59" name="Picture 1559"/>
          <p:cNvPicPr>
            <a:picLocks noChangeAspect="0" noChangeArrowheads="1"/>
          </p:cNvPicPr>
          <p:nvPr/>
        </p:nvPicPr>
        <p:blipFill>
          <a:blip r:embed="rId15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0" name="Picture 1560"/>
          <p:cNvPicPr>
            <a:picLocks noChangeAspect="0" noChangeArrowheads="1"/>
          </p:cNvPicPr>
          <p:nvPr/>
        </p:nvPicPr>
        <p:blipFill>
          <a:blip r:embed="rId1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1" name="Picture 1561"/>
          <p:cNvPicPr>
            <a:picLocks noChangeAspect="0" noChangeArrowheads="1"/>
          </p:cNvPicPr>
          <p:nvPr/>
        </p:nvPicPr>
        <p:blipFill>
          <a:blip r:embed="rId15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2" name="Picture 1562"/>
          <p:cNvPicPr>
            <a:picLocks noChangeAspect="0" noChangeArrowheads="1"/>
          </p:cNvPicPr>
          <p:nvPr/>
        </p:nvPicPr>
        <p:blipFill>
          <a:blip r:embed="rId1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3" name="Picture 1563"/>
          <p:cNvPicPr>
            <a:picLocks noChangeAspect="0" noChangeArrowheads="1"/>
          </p:cNvPicPr>
          <p:nvPr/>
        </p:nvPicPr>
        <p:blipFill>
          <a:blip r:embed="rId15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4" name="Picture 1564"/>
          <p:cNvPicPr>
            <a:picLocks noChangeAspect="0" noChangeArrowheads="1"/>
          </p:cNvPicPr>
          <p:nvPr/>
        </p:nvPicPr>
        <p:blipFill>
          <a:blip r:embed="rId1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5" name="Picture 1565"/>
          <p:cNvPicPr>
            <a:picLocks noChangeAspect="0" noChangeArrowheads="1"/>
          </p:cNvPicPr>
          <p:nvPr/>
        </p:nvPicPr>
        <p:blipFill>
          <a:blip r:embed="rId1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6" name="Picture 1566"/>
          <p:cNvPicPr>
            <a:picLocks noChangeAspect="0" noChangeArrowheads="1"/>
          </p:cNvPicPr>
          <p:nvPr/>
        </p:nvPicPr>
        <p:blipFill>
          <a:blip r:embed="rId1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7" name="Picture 1567"/>
          <p:cNvPicPr>
            <a:picLocks noChangeAspect="0" noChangeArrowheads="1"/>
          </p:cNvPicPr>
          <p:nvPr/>
        </p:nvPicPr>
        <p:blipFill>
          <a:blip r:embed="rId15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68" name="Picture 1568"/>
          <p:cNvPicPr>
            <a:picLocks noChangeAspect="0" noChangeArrowheads="1"/>
          </p:cNvPicPr>
          <p:nvPr/>
        </p:nvPicPr>
        <p:blipFill>
          <a:blip r:embed="rId1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909320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569" name="Picture 1569"/>
          <p:cNvPicPr>
            <a:picLocks noChangeAspect="0" noChangeArrowheads="1"/>
          </p:cNvPicPr>
          <p:nvPr/>
        </p:nvPicPr>
        <p:blipFill>
          <a:blip r:embed="rId1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0" name="Picture 1570"/>
          <p:cNvPicPr>
            <a:picLocks noChangeAspect="0" noChangeArrowheads="1"/>
          </p:cNvPicPr>
          <p:nvPr/>
        </p:nvPicPr>
        <p:blipFill>
          <a:blip r:embed="rId1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1" name="Picture 1571"/>
          <p:cNvPicPr>
            <a:picLocks noChangeAspect="0" noChangeArrowheads="1"/>
          </p:cNvPicPr>
          <p:nvPr/>
        </p:nvPicPr>
        <p:blipFill>
          <a:blip r:embed="rId15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2" name="Picture 1572"/>
          <p:cNvPicPr>
            <a:picLocks noChangeAspect="0" noChangeArrowheads="1"/>
          </p:cNvPicPr>
          <p:nvPr/>
        </p:nvPicPr>
        <p:blipFill>
          <a:blip r:embed="rId1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3" name="Picture 1573"/>
          <p:cNvPicPr>
            <a:picLocks noChangeAspect="0" noChangeArrowheads="1"/>
          </p:cNvPicPr>
          <p:nvPr/>
        </p:nvPicPr>
        <p:blipFill>
          <a:blip r:embed="rId15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4" name="Picture 1574"/>
          <p:cNvPicPr>
            <a:picLocks noChangeAspect="0" noChangeArrowheads="1"/>
          </p:cNvPicPr>
          <p:nvPr/>
        </p:nvPicPr>
        <p:blipFill>
          <a:blip r:embed="rId1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5" name="Picture 1575"/>
          <p:cNvPicPr>
            <a:picLocks noChangeAspect="0" noChangeArrowheads="1"/>
          </p:cNvPicPr>
          <p:nvPr/>
        </p:nvPicPr>
        <p:blipFill>
          <a:blip r:embed="rId1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6" name="Picture 1576"/>
          <p:cNvPicPr>
            <a:picLocks noChangeAspect="0" noChangeArrowheads="1"/>
          </p:cNvPicPr>
          <p:nvPr/>
        </p:nvPicPr>
        <p:blipFill>
          <a:blip r:embed="rId1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7" name="Picture 1577"/>
          <p:cNvPicPr>
            <a:picLocks noChangeAspect="0" noChangeArrowheads="1"/>
          </p:cNvPicPr>
          <p:nvPr/>
        </p:nvPicPr>
        <p:blipFill>
          <a:blip r:embed="rId15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8" name="Picture 1578"/>
          <p:cNvPicPr>
            <a:picLocks noChangeAspect="0" noChangeArrowheads="1"/>
          </p:cNvPicPr>
          <p:nvPr/>
        </p:nvPicPr>
        <p:blipFill>
          <a:blip r:embed="rId1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79" name="Picture 1579"/>
          <p:cNvPicPr>
            <a:picLocks noChangeAspect="0" noChangeArrowheads="1"/>
          </p:cNvPicPr>
          <p:nvPr/>
        </p:nvPicPr>
        <p:blipFill>
          <a:blip r:embed="rId15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0" name="Picture 1580"/>
          <p:cNvPicPr>
            <a:picLocks noChangeAspect="0" noChangeArrowheads="1"/>
          </p:cNvPicPr>
          <p:nvPr/>
        </p:nvPicPr>
        <p:blipFill>
          <a:blip r:embed="rId15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1" name="Picture 1581"/>
          <p:cNvPicPr>
            <a:picLocks noChangeAspect="0" noChangeArrowheads="1"/>
          </p:cNvPicPr>
          <p:nvPr/>
        </p:nvPicPr>
        <p:blipFill>
          <a:blip r:embed="rId15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2" name="Picture 1582"/>
          <p:cNvPicPr>
            <a:picLocks noChangeAspect="0" noChangeArrowheads="1"/>
          </p:cNvPicPr>
          <p:nvPr/>
        </p:nvPicPr>
        <p:blipFill>
          <a:blip r:embed="rId1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3" name="Picture 1583"/>
          <p:cNvPicPr>
            <a:picLocks noChangeAspect="0" noChangeArrowheads="1"/>
          </p:cNvPicPr>
          <p:nvPr/>
        </p:nvPicPr>
        <p:blipFill>
          <a:blip r:embed="rId15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4" name="Picture 1584"/>
          <p:cNvPicPr>
            <a:picLocks noChangeAspect="0" noChangeArrowheads="1"/>
          </p:cNvPicPr>
          <p:nvPr/>
        </p:nvPicPr>
        <p:blipFill>
          <a:blip r:embed="rId1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5" name="Picture 1585"/>
          <p:cNvPicPr>
            <a:picLocks noChangeAspect="0" noChangeArrowheads="1"/>
          </p:cNvPicPr>
          <p:nvPr/>
        </p:nvPicPr>
        <p:blipFill>
          <a:blip r:embed="rId15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6" name="Picture 1586"/>
          <p:cNvPicPr>
            <a:picLocks noChangeAspect="0" noChangeArrowheads="1"/>
          </p:cNvPicPr>
          <p:nvPr/>
        </p:nvPicPr>
        <p:blipFill>
          <a:blip r:embed="rId1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7" name="Picture 1587"/>
          <p:cNvPicPr>
            <a:picLocks noChangeAspect="0" noChangeArrowheads="1"/>
          </p:cNvPicPr>
          <p:nvPr/>
        </p:nvPicPr>
        <p:blipFill>
          <a:blip r:embed="rId1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8" name="Picture 1588"/>
          <p:cNvPicPr>
            <a:picLocks noChangeAspect="0" noChangeArrowheads="1"/>
          </p:cNvPicPr>
          <p:nvPr/>
        </p:nvPicPr>
        <p:blipFill>
          <a:blip r:embed="rId1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89" name="Picture 1589"/>
          <p:cNvPicPr>
            <a:picLocks noChangeAspect="0" noChangeArrowheads="1"/>
          </p:cNvPicPr>
          <p:nvPr/>
        </p:nvPicPr>
        <p:blipFill>
          <a:blip r:embed="rId1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0" name="Picture 1590"/>
          <p:cNvPicPr>
            <a:picLocks noChangeAspect="0" noChangeArrowheads="1"/>
          </p:cNvPicPr>
          <p:nvPr/>
        </p:nvPicPr>
        <p:blipFill>
          <a:blip r:embed="rId1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1" name="Picture 1591"/>
          <p:cNvPicPr>
            <a:picLocks noChangeAspect="0" noChangeArrowheads="1"/>
          </p:cNvPicPr>
          <p:nvPr/>
        </p:nvPicPr>
        <p:blipFill>
          <a:blip r:embed="rId1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2" name="Picture 1592"/>
          <p:cNvPicPr>
            <a:picLocks noChangeAspect="0" noChangeArrowheads="1"/>
          </p:cNvPicPr>
          <p:nvPr/>
        </p:nvPicPr>
        <p:blipFill>
          <a:blip r:embed="rId1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3" name="Picture 1593"/>
          <p:cNvPicPr>
            <a:picLocks noChangeAspect="0" noChangeArrowheads="1"/>
          </p:cNvPicPr>
          <p:nvPr/>
        </p:nvPicPr>
        <p:blipFill>
          <a:blip r:embed="rId15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4" name="Picture 1594"/>
          <p:cNvPicPr>
            <a:picLocks noChangeAspect="0" noChangeArrowheads="1"/>
          </p:cNvPicPr>
          <p:nvPr/>
        </p:nvPicPr>
        <p:blipFill>
          <a:blip r:embed="rId1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5" name="Picture 1595"/>
          <p:cNvPicPr>
            <a:picLocks noChangeAspect="0" noChangeArrowheads="1"/>
          </p:cNvPicPr>
          <p:nvPr/>
        </p:nvPicPr>
        <p:blipFill>
          <a:blip r:embed="rId15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6" name="Picture 1596"/>
          <p:cNvPicPr>
            <a:picLocks noChangeAspect="0" noChangeArrowheads="1"/>
          </p:cNvPicPr>
          <p:nvPr/>
        </p:nvPicPr>
        <p:blipFill>
          <a:blip r:embed="rId1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7" name="Picture 1597"/>
          <p:cNvPicPr>
            <a:picLocks noChangeAspect="0" noChangeArrowheads="1"/>
          </p:cNvPicPr>
          <p:nvPr/>
        </p:nvPicPr>
        <p:blipFill>
          <a:blip r:embed="rId15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8" name="Picture 1598"/>
          <p:cNvPicPr>
            <a:picLocks noChangeAspect="0" noChangeArrowheads="1"/>
          </p:cNvPicPr>
          <p:nvPr/>
        </p:nvPicPr>
        <p:blipFill>
          <a:blip r:embed="rId1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599" name="Picture 1599"/>
          <p:cNvPicPr>
            <a:picLocks noChangeAspect="0" noChangeArrowheads="1"/>
          </p:cNvPicPr>
          <p:nvPr/>
        </p:nvPicPr>
        <p:blipFill>
          <a:blip r:embed="rId15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0" name="Picture 1600"/>
          <p:cNvPicPr>
            <a:picLocks noChangeAspect="0" noChangeArrowheads="1"/>
          </p:cNvPicPr>
          <p:nvPr/>
        </p:nvPicPr>
        <p:blipFill>
          <a:blip r:embed="rId1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1" name="Picture 1601"/>
          <p:cNvPicPr>
            <a:picLocks noChangeAspect="0" noChangeArrowheads="1"/>
          </p:cNvPicPr>
          <p:nvPr/>
        </p:nvPicPr>
        <p:blipFill>
          <a:blip r:embed="rId1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90932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2" name="Picture 1602"/>
          <p:cNvPicPr>
            <a:picLocks noChangeAspect="0" noChangeArrowheads="1"/>
          </p:cNvPicPr>
          <p:nvPr/>
        </p:nvPicPr>
        <p:blipFill>
          <a:blip r:embed="rId1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909320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603" name="Picture 1603"/>
          <p:cNvPicPr>
            <a:picLocks noChangeAspect="0" noChangeArrowheads="1"/>
          </p:cNvPicPr>
          <p:nvPr/>
        </p:nvPicPr>
        <p:blipFill>
          <a:blip r:embed="rId1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958089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604" name="Picture 1604"/>
          <p:cNvPicPr>
            <a:picLocks noChangeAspect="0" noChangeArrowheads="1"/>
          </p:cNvPicPr>
          <p:nvPr/>
        </p:nvPicPr>
        <p:blipFill>
          <a:blip r:embed="rId1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5" name="Picture 1605"/>
          <p:cNvPicPr>
            <a:picLocks noChangeAspect="0" noChangeArrowheads="1"/>
          </p:cNvPicPr>
          <p:nvPr/>
        </p:nvPicPr>
        <p:blipFill>
          <a:blip r:embed="rId16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6" name="Picture 1606"/>
          <p:cNvPicPr>
            <a:picLocks noChangeAspect="0" noChangeArrowheads="1"/>
          </p:cNvPicPr>
          <p:nvPr/>
        </p:nvPicPr>
        <p:blipFill>
          <a:blip r:embed="rId1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7" name="Picture 1607"/>
          <p:cNvPicPr>
            <a:picLocks noChangeAspect="0" noChangeArrowheads="1"/>
          </p:cNvPicPr>
          <p:nvPr/>
        </p:nvPicPr>
        <p:blipFill>
          <a:blip r:embed="rId16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8" name="Picture 1608"/>
          <p:cNvPicPr>
            <a:picLocks noChangeAspect="0" noChangeArrowheads="1"/>
          </p:cNvPicPr>
          <p:nvPr/>
        </p:nvPicPr>
        <p:blipFill>
          <a:blip r:embed="rId1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09" name="Picture 1609"/>
          <p:cNvPicPr>
            <a:picLocks noChangeAspect="0" noChangeArrowheads="1"/>
          </p:cNvPicPr>
          <p:nvPr/>
        </p:nvPicPr>
        <p:blipFill>
          <a:blip r:embed="rId16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0" name="Picture 1610"/>
          <p:cNvPicPr>
            <a:picLocks noChangeAspect="0" noChangeArrowheads="1"/>
          </p:cNvPicPr>
          <p:nvPr/>
        </p:nvPicPr>
        <p:blipFill>
          <a:blip r:embed="rId1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1" name="Picture 1611"/>
          <p:cNvPicPr>
            <a:picLocks noChangeAspect="0" noChangeArrowheads="1"/>
          </p:cNvPicPr>
          <p:nvPr/>
        </p:nvPicPr>
        <p:blipFill>
          <a:blip r:embed="rId16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2" name="Picture 1612"/>
          <p:cNvPicPr>
            <a:picLocks noChangeAspect="0" noChangeArrowheads="1"/>
          </p:cNvPicPr>
          <p:nvPr/>
        </p:nvPicPr>
        <p:blipFill>
          <a:blip r:embed="rId1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3" name="Picture 1613"/>
          <p:cNvPicPr>
            <a:picLocks noChangeAspect="0" noChangeArrowheads="1"/>
          </p:cNvPicPr>
          <p:nvPr/>
        </p:nvPicPr>
        <p:blipFill>
          <a:blip r:embed="rId16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4" name="Picture 1614"/>
          <p:cNvPicPr>
            <a:picLocks noChangeAspect="0" noChangeArrowheads="1"/>
          </p:cNvPicPr>
          <p:nvPr/>
        </p:nvPicPr>
        <p:blipFill>
          <a:blip r:embed="rId1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5" name="Picture 1615"/>
          <p:cNvPicPr>
            <a:picLocks noChangeAspect="0" noChangeArrowheads="1"/>
          </p:cNvPicPr>
          <p:nvPr/>
        </p:nvPicPr>
        <p:blipFill>
          <a:blip r:embed="rId16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6" name="Picture 1616"/>
          <p:cNvPicPr>
            <a:picLocks noChangeAspect="0" noChangeArrowheads="1"/>
          </p:cNvPicPr>
          <p:nvPr/>
        </p:nvPicPr>
        <p:blipFill>
          <a:blip r:embed="rId16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958089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617" name="Picture 1617"/>
          <p:cNvPicPr>
            <a:picLocks noChangeAspect="0" noChangeArrowheads="1"/>
          </p:cNvPicPr>
          <p:nvPr/>
        </p:nvPicPr>
        <p:blipFill>
          <a:blip r:embed="rId1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8" name="Picture 1618"/>
          <p:cNvPicPr>
            <a:picLocks noChangeAspect="0" noChangeArrowheads="1"/>
          </p:cNvPicPr>
          <p:nvPr/>
        </p:nvPicPr>
        <p:blipFill>
          <a:blip r:embed="rId1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19" name="Picture 1619"/>
          <p:cNvPicPr>
            <a:picLocks noChangeAspect="0" noChangeArrowheads="1"/>
          </p:cNvPicPr>
          <p:nvPr/>
        </p:nvPicPr>
        <p:blipFill>
          <a:blip r:embed="rId16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0" name="Picture 1620"/>
          <p:cNvPicPr>
            <a:picLocks noChangeAspect="0" noChangeArrowheads="1"/>
          </p:cNvPicPr>
          <p:nvPr/>
        </p:nvPicPr>
        <p:blipFill>
          <a:blip r:embed="rId1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1" name="Picture 1621"/>
          <p:cNvPicPr>
            <a:picLocks noChangeAspect="0" noChangeArrowheads="1"/>
          </p:cNvPicPr>
          <p:nvPr/>
        </p:nvPicPr>
        <p:blipFill>
          <a:blip r:embed="rId1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2" name="Picture 1622"/>
          <p:cNvPicPr>
            <a:picLocks noChangeAspect="0" noChangeArrowheads="1"/>
          </p:cNvPicPr>
          <p:nvPr/>
        </p:nvPicPr>
        <p:blipFill>
          <a:blip r:embed="rId1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3" name="Picture 1623"/>
          <p:cNvPicPr>
            <a:picLocks noChangeAspect="0" noChangeArrowheads="1"/>
          </p:cNvPicPr>
          <p:nvPr/>
        </p:nvPicPr>
        <p:blipFill>
          <a:blip r:embed="rId1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4" name="Picture 1624"/>
          <p:cNvPicPr>
            <a:picLocks noChangeAspect="0" noChangeArrowheads="1"/>
          </p:cNvPicPr>
          <p:nvPr/>
        </p:nvPicPr>
        <p:blipFill>
          <a:blip r:embed="rId1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5" name="Picture 1625"/>
          <p:cNvPicPr>
            <a:picLocks noChangeAspect="0" noChangeArrowheads="1"/>
          </p:cNvPicPr>
          <p:nvPr/>
        </p:nvPicPr>
        <p:blipFill>
          <a:blip r:embed="rId16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6" name="Picture 1626"/>
          <p:cNvPicPr>
            <a:picLocks noChangeAspect="0" noChangeArrowheads="1"/>
          </p:cNvPicPr>
          <p:nvPr/>
        </p:nvPicPr>
        <p:blipFill>
          <a:blip r:embed="rId1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7" name="Picture 1627"/>
          <p:cNvPicPr>
            <a:picLocks noChangeAspect="0" noChangeArrowheads="1"/>
          </p:cNvPicPr>
          <p:nvPr/>
        </p:nvPicPr>
        <p:blipFill>
          <a:blip r:embed="rId16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8" name="Picture 1628"/>
          <p:cNvPicPr>
            <a:picLocks noChangeAspect="0" noChangeArrowheads="1"/>
          </p:cNvPicPr>
          <p:nvPr/>
        </p:nvPicPr>
        <p:blipFill>
          <a:blip r:embed="rId1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29" name="Picture 1629"/>
          <p:cNvPicPr>
            <a:picLocks noChangeAspect="0" noChangeArrowheads="1"/>
          </p:cNvPicPr>
          <p:nvPr/>
        </p:nvPicPr>
        <p:blipFill>
          <a:blip r:embed="rId1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0" name="Picture 1630"/>
          <p:cNvPicPr>
            <a:picLocks noChangeAspect="0" noChangeArrowheads="1"/>
          </p:cNvPicPr>
          <p:nvPr/>
        </p:nvPicPr>
        <p:blipFill>
          <a:blip r:embed="rId1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1" name="Picture 1631"/>
          <p:cNvPicPr>
            <a:picLocks noChangeAspect="0" noChangeArrowheads="1"/>
          </p:cNvPicPr>
          <p:nvPr/>
        </p:nvPicPr>
        <p:blipFill>
          <a:blip r:embed="rId1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2" name="Picture 1632"/>
          <p:cNvPicPr>
            <a:picLocks noChangeAspect="0" noChangeArrowheads="1"/>
          </p:cNvPicPr>
          <p:nvPr/>
        </p:nvPicPr>
        <p:blipFill>
          <a:blip r:embed="rId1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3" name="Picture 1633"/>
          <p:cNvPicPr>
            <a:picLocks noChangeAspect="0" noChangeArrowheads="1"/>
          </p:cNvPicPr>
          <p:nvPr/>
        </p:nvPicPr>
        <p:blipFill>
          <a:blip r:embed="rId1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4" name="Picture 1634"/>
          <p:cNvPicPr>
            <a:picLocks noChangeAspect="0" noChangeArrowheads="1"/>
          </p:cNvPicPr>
          <p:nvPr/>
        </p:nvPicPr>
        <p:blipFill>
          <a:blip r:embed="rId1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5" name="Picture 1635"/>
          <p:cNvPicPr>
            <a:picLocks noChangeAspect="0" noChangeArrowheads="1"/>
          </p:cNvPicPr>
          <p:nvPr/>
        </p:nvPicPr>
        <p:blipFill>
          <a:blip r:embed="rId1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6" name="Picture 1636"/>
          <p:cNvPicPr>
            <a:picLocks noChangeAspect="0" noChangeArrowheads="1"/>
          </p:cNvPicPr>
          <p:nvPr/>
        </p:nvPicPr>
        <p:blipFill>
          <a:blip r:embed="rId1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7" name="Picture 1637"/>
          <p:cNvPicPr>
            <a:picLocks noChangeAspect="0" noChangeArrowheads="1"/>
          </p:cNvPicPr>
          <p:nvPr/>
        </p:nvPicPr>
        <p:blipFill>
          <a:blip r:embed="rId1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8" name="Picture 1638"/>
          <p:cNvPicPr>
            <a:picLocks noChangeAspect="0" noChangeArrowheads="1"/>
          </p:cNvPicPr>
          <p:nvPr/>
        </p:nvPicPr>
        <p:blipFill>
          <a:blip r:embed="rId1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39" name="Picture 1639"/>
          <p:cNvPicPr>
            <a:picLocks noChangeAspect="0" noChangeArrowheads="1"/>
          </p:cNvPicPr>
          <p:nvPr/>
        </p:nvPicPr>
        <p:blipFill>
          <a:blip r:embed="rId1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0" name="Picture 1640"/>
          <p:cNvPicPr>
            <a:picLocks noChangeAspect="0" noChangeArrowheads="1"/>
          </p:cNvPicPr>
          <p:nvPr/>
        </p:nvPicPr>
        <p:blipFill>
          <a:blip r:embed="rId1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1" name="Picture 1641"/>
          <p:cNvPicPr>
            <a:picLocks noChangeAspect="0" noChangeArrowheads="1"/>
          </p:cNvPicPr>
          <p:nvPr/>
        </p:nvPicPr>
        <p:blipFill>
          <a:blip r:embed="rId1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2" name="Picture 1642"/>
          <p:cNvPicPr>
            <a:picLocks noChangeAspect="0" noChangeArrowheads="1"/>
          </p:cNvPicPr>
          <p:nvPr/>
        </p:nvPicPr>
        <p:blipFill>
          <a:blip r:embed="rId1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3" name="Picture 1643"/>
          <p:cNvPicPr>
            <a:picLocks noChangeAspect="0" noChangeArrowheads="1"/>
          </p:cNvPicPr>
          <p:nvPr/>
        </p:nvPicPr>
        <p:blipFill>
          <a:blip r:embed="rId1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4" name="Picture 1644"/>
          <p:cNvPicPr>
            <a:picLocks noChangeAspect="0" noChangeArrowheads="1"/>
          </p:cNvPicPr>
          <p:nvPr/>
        </p:nvPicPr>
        <p:blipFill>
          <a:blip r:embed="rId1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5" name="Picture 1645"/>
          <p:cNvPicPr>
            <a:picLocks noChangeAspect="0" noChangeArrowheads="1"/>
          </p:cNvPicPr>
          <p:nvPr/>
        </p:nvPicPr>
        <p:blipFill>
          <a:blip r:embed="rId1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6" name="Picture 1646"/>
          <p:cNvPicPr>
            <a:picLocks noChangeAspect="0" noChangeArrowheads="1"/>
          </p:cNvPicPr>
          <p:nvPr/>
        </p:nvPicPr>
        <p:blipFill>
          <a:blip r:embed="rId1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7" name="Picture 1647"/>
          <p:cNvPicPr>
            <a:picLocks noChangeAspect="0" noChangeArrowheads="1"/>
          </p:cNvPicPr>
          <p:nvPr/>
        </p:nvPicPr>
        <p:blipFill>
          <a:blip r:embed="rId1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8" name="Picture 1648"/>
          <p:cNvPicPr>
            <a:picLocks noChangeAspect="0" noChangeArrowheads="1"/>
          </p:cNvPicPr>
          <p:nvPr/>
        </p:nvPicPr>
        <p:blipFill>
          <a:blip r:embed="rId1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49" name="Picture 1649"/>
          <p:cNvPicPr>
            <a:picLocks noChangeAspect="0" noChangeArrowheads="1"/>
          </p:cNvPicPr>
          <p:nvPr/>
        </p:nvPicPr>
        <p:blipFill>
          <a:blip r:embed="rId1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95808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0" name="Picture 1650"/>
          <p:cNvPicPr>
            <a:picLocks noChangeAspect="0" noChangeArrowheads="1"/>
          </p:cNvPicPr>
          <p:nvPr/>
        </p:nvPicPr>
        <p:blipFill>
          <a:blip r:embed="rId1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958089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651" name="Picture 1651"/>
          <p:cNvPicPr>
            <a:picLocks noChangeAspect="0" noChangeArrowheads="1"/>
          </p:cNvPicPr>
          <p:nvPr/>
        </p:nvPicPr>
        <p:blipFill>
          <a:blip r:embed="rId1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006857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652" name="Picture 1652"/>
          <p:cNvPicPr>
            <a:picLocks noChangeAspect="0" noChangeArrowheads="1"/>
          </p:cNvPicPr>
          <p:nvPr/>
        </p:nvPicPr>
        <p:blipFill>
          <a:blip r:embed="rId1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3" name="Picture 1653"/>
          <p:cNvPicPr>
            <a:picLocks noChangeAspect="0" noChangeArrowheads="1"/>
          </p:cNvPicPr>
          <p:nvPr/>
        </p:nvPicPr>
        <p:blipFill>
          <a:blip r:embed="rId1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4" name="Picture 1654"/>
          <p:cNvPicPr>
            <a:picLocks noChangeAspect="0" noChangeArrowheads="1"/>
          </p:cNvPicPr>
          <p:nvPr/>
        </p:nvPicPr>
        <p:blipFill>
          <a:blip r:embed="rId1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5" name="Picture 1655"/>
          <p:cNvPicPr>
            <a:picLocks noChangeAspect="0" noChangeArrowheads="1"/>
          </p:cNvPicPr>
          <p:nvPr/>
        </p:nvPicPr>
        <p:blipFill>
          <a:blip r:embed="rId1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6" name="Picture 1656"/>
          <p:cNvPicPr>
            <a:picLocks noChangeAspect="0" noChangeArrowheads="1"/>
          </p:cNvPicPr>
          <p:nvPr/>
        </p:nvPicPr>
        <p:blipFill>
          <a:blip r:embed="rId16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7" name="Picture 1657"/>
          <p:cNvPicPr>
            <a:picLocks noChangeAspect="0" noChangeArrowheads="1"/>
          </p:cNvPicPr>
          <p:nvPr/>
        </p:nvPicPr>
        <p:blipFill>
          <a:blip r:embed="rId1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8" name="Picture 1658"/>
          <p:cNvPicPr>
            <a:picLocks noChangeAspect="0" noChangeArrowheads="1"/>
          </p:cNvPicPr>
          <p:nvPr/>
        </p:nvPicPr>
        <p:blipFill>
          <a:blip r:embed="rId1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59" name="Picture 1659"/>
          <p:cNvPicPr>
            <a:picLocks noChangeAspect="0" noChangeArrowheads="1"/>
          </p:cNvPicPr>
          <p:nvPr/>
        </p:nvPicPr>
        <p:blipFill>
          <a:blip r:embed="rId1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0" name="Picture 1660"/>
          <p:cNvPicPr>
            <a:picLocks noChangeAspect="0" noChangeArrowheads="1"/>
          </p:cNvPicPr>
          <p:nvPr/>
        </p:nvPicPr>
        <p:blipFill>
          <a:blip r:embed="rId1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1" name="Picture 1661"/>
          <p:cNvPicPr>
            <a:picLocks noChangeAspect="0" noChangeArrowheads="1"/>
          </p:cNvPicPr>
          <p:nvPr/>
        </p:nvPicPr>
        <p:blipFill>
          <a:blip r:embed="rId1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2" name="Picture 1662"/>
          <p:cNvPicPr>
            <a:picLocks noChangeAspect="0" noChangeArrowheads="1"/>
          </p:cNvPicPr>
          <p:nvPr/>
        </p:nvPicPr>
        <p:blipFill>
          <a:blip r:embed="rId16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3" name="Picture 1663"/>
          <p:cNvPicPr>
            <a:picLocks noChangeAspect="0" noChangeArrowheads="1"/>
          </p:cNvPicPr>
          <p:nvPr/>
        </p:nvPicPr>
        <p:blipFill>
          <a:blip r:embed="rId1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4" name="Picture 1664"/>
          <p:cNvPicPr>
            <a:picLocks noChangeAspect="0" noChangeArrowheads="1"/>
          </p:cNvPicPr>
          <p:nvPr/>
        </p:nvPicPr>
        <p:blipFill>
          <a:blip r:embed="rId1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006857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665" name="Picture 1665"/>
          <p:cNvPicPr>
            <a:picLocks noChangeAspect="0" noChangeArrowheads="1"/>
          </p:cNvPicPr>
          <p:nvPr/>
        </p:nvPicPr>
        <p:blipFill>
          <a:blip r:embed="rId1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6" name="Picture 1666"/>
          <p:cNvPicPr>
            <a:picLocks noChangeAspect="0" noChangeArrowheads="1"/>
          </p:cNvPicPr>
          <p:nvPr/>
        </p:nvPicPr>
        <p:blipFill>
          <a:blip r:embed="rId1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7" name="Picture 1667"/>
          <p:cNvPicPr>
            <a:picLocks noChangeAspect="0" noChangeArrowheads="1"/>
          </p:cNvPicPr>
          <p:nvPr/>
        </p:nvPicPr>
        <p:blipFill>
          <a:blip r:embed="rId1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8" name="Picture 1668"/>
          <p:cNvPicPr>
            <a:picLocks noChangeAspect="0" noChangeArrowheads="1"/>
          </p:cNvPicPr>
          <p:nvPr/>
        </p:nvPicPr>
        <p:blipFill>
          <a:blip r:embed="rId1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69" name="Picture 1669"/>
          <p:cNvPicPr>
            <a:picLocks noChangeAspect="0" noChangeArrowheads="1"/>
          </p:cNvPicPr>
          <p:nvPr/>
        </p:nvPicPr>
        <p:blipFill>
          <a:blip r:embed="rId1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0" name="Picture 1670"/>
          <p:cNvPicPr>
            <a:picLocks noChangeAspect="0" noChangeArrowheads="1"/>
          </p:cNvPicPr>
          <p:nvPr/>
        </p:nvPicPr>
        <p:blipFill>
          <a:blip r:embed="rId1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1" name="Picture 1671"/>
          <p:cNvPicPr>
            <a:picLocks noChangeAspect="0" noChangeArrowheads="1"/>
          </p:cNvPicPr>
          <p:nvPr/>
        </p:nvPicPr>
        <p:blipFill>
          <a:blip r:embed="rId16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2" name="Picture 1672"/>
          <p:cNvPicPr>
            <a:picLocks noChangeAspect="0" noChangeArrowheads="1"/>
          </p:cNvPicPr>
          <p:nvPr/>
        </p:nvPicPr>
        <p:blipFill>
          <a:blip r:embed="rId1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3" name="Picture 1673"/>
          <p:cNvPicPr>
            <a:picLocks noChangeAspect="0" noChangeArrowheads="1"/>
          </p:cNvPicPr>
          <p:nvPr/>
        </p:nvPicPr>
        <p:blipFill>
          <a:blip r:embed="rId1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4" name="Picture 1674"/>
          <p:cNvPicPr>
            <a:picLocks noChangeAspect="0" noChangeArrowheads="1"/>
          </p:cNvPicPr>
          <p:nvPr/>
        </p:nvPicPr>
        <p:blipFill>
          <a:blip r:embed="rId1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5" name="Picture 1675"/>
          <p:cNvPicPr>
            <a:picLocks noChangeAspect="0" noChangeArrowheads="1"/>
          </p:cNvPicPr>
          <p:nvPr/>
        </p:nvPicPr>
        <p:blipFill>
          <a:blip r:embed="rId1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6" name="Picture 1676"/>
          <p:cNvPicPr>
            <a:picLocks noChangeAspect="0" noChangeArrowheads="1"/>
          </p:cNvPicPr>
          <p:nvPr/>
        </p:nvPicPr>
        <p:blipFill>
          <a:blip r:embed="rId1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7" name="Picture 1677"/>
          <p:cNvPicPr>
            <a:picLocks noChangeAspect="0" noChangeArrowheads="1"/>
          </p:cNvPicPr>
          <p:nvPr/>
        </p:nvPicPr>
        <p:blipFill>
          <a:blip r:embed="rId1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8" name="Picture 1678"/>
          <p:cNvPicPr>
            <a:picLocks noChangeAspect="0" noChangeArrowheads="1"/>
          </p:cNvPicPr>
          <p:nvPr/>
        </p:nvPicPr>
        <p:blipFill>
          <a:blip r:embed="rId1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79" name="Picture 1679"/>
          <p:cNvPicPr>
            <a:picLocks noChangeAspect="0" noChangeArrowheads="1"/>
          </p:cNvPicPr>
          <p:nvPr/>
        </p:nvPicPr>
        <p:blipFill>
          <a:blip r:embed="rId1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0" name="Picture 1680"/>
          <p:cNvPicPr>
            <a:picLocks noChangeAspect="0" noChangeArrowheads="1"/>
          </p:cNvPicPr>
          <p:nvPr/>
        </p:nvPicPr>
        <p:blipFill>
          <a:blip r:embed="rId1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1" name="Picture 1681"/>
          <p:cNvPicPr>
            <a:picLocks noChangeAspect="0" noChangeArrowheads="1"/>
          </p:cNvPicPr>
          <p:nvPr/>
        </p:nvPicPr>
        <p:blipFill>
          <a:blip r:embed="rId1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2" name="Picture 1682"/>
          <p:cNvPicPr>
            <a:picLocks noChangeAspect="0" noChangeArrowheads="1"/>
          </p:cNvPicPr>
          <p:nvPr/>
        </p:nvPicPr>
        <p:blipFill>
          <a:blip r:embed="rId1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3" name="Picture 1683"/>
          <p:cNvPicPr>
            <a:picLocks noChangeAspect="0" noChangeArrowheads="1"/>
          </p:cNvPicPr>
          <p:nvPr/>
        </p:nvPicPr>
        <p:blipFill>
          <a:blip r:embed="rId16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4" name="Picture 1684"/>
          <p:cNvPicPr>
            <a:picLocks noChangeAspect="0" noChangeArrowheads="1"/>
          </p:cNvPicPr>
          <p:nvPr/>
        </p:nvPicPr>
        <p:blipFill>
          <a:blip r:embed="rId16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5" name="Picture 1685"/>
          <p:cNvPicPr>
            <a:picLocks noChangeAspect="0" noChangeArrowheads="1"/>
          </p:cNvPicPr>
          <p:nvPr/>
        </p:nvPicPr>
        <p:blipFill>
          <a:blip r:embed="rId1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6" name="Picture 1686"/>
          <p:cNvPicPr>
            <a:picLocks noChangeAspect="0" noChangeArrowheads="1"/>
          </p:cNvPicPr>
          <p:nvPr/>
        </p:nvPicPr>
        <p:blipFill>
          <a:blip r:embed="rId1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7" name="Picture 1687"/>
          <p:cNvPicPr>
            <a:picLocks noChangeAspect="0" noChangeArrowheads="1"/>
          </p:cNvPicPr>
          <p:nvPr/>
        </p:nvPicPr>
        <p:blipFill>
          <a:blip r:embed="rId1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8" name="Picture 1688"/>
          <p:cNvPicPr>
            <a:picLocks noChangeAspect="0" noChangeArrowheads="1"/>
          </p:cNvPicPr>
          <p:nvPr/>
        </p:nvPicPr>
        <p:blipFill>
          <a:blip r:embed="rId1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89" name="Picture 1689"/>
          <p:cNvPicPr>
            <a:picLocks noChangeAspect="0" noChangeArrowheads="1"/>
          </p:cNvPicPr>
          <p:nvPr/>
        </p:nvPicPr>
        <p:blipFill>
          <a:blip r:embed="rId1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0" name="Picture 1690"/>
          <p:cNvPicPr>
            <a:picLocks noChangeAspect="0" noChangeArrowheads="1"/>
          </p:cNvPicPr>
          <p:nvPr/>
        </p:nvPicPr>
        <p:blipFill>
          <a:blip r:embed="rId1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1" name="Picture 1691"/>
          <p:cNvPicPr>
            <a:picLocks noChangeAspect="0" noChangeArrowheads="1"/>
          </p:cNvPicPr>
          <p:nvPr/>
        </p:nvPicPr>
        <p:blipFill>
          <a:blip r:embed="rId1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2" name="Picture 1692"/>
          <p:cNvPicPr>
            <a:picLocks noChangeAspect="0" noChangeArrowheads="1"/>
          </p:cNvPicPr>
          <p:nvPr/>
        </p:nvPicPr>
        <p:blipFill>
          <a:blip r:embed="rId1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3" name="Picture 1693"/>
          <p:cNvPicPr>
            <a:picLocks noChangeAspect="0" noChangeArrowheads="1"/>
          </p:cNvPicPr>
          <p:nvPr/>
        </p:nvPicPr>
        <p:blipFill>
          <a:blip r:embed="rId1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4" name="Picture 1694"/>
          <p:cNvPicPr>
            <a:picLocks noChangeAspect="0" noChangeArrowheads="1"/>
          </p:cNvPicPr>
          <p:nvPr/>
        </p:nvPicPr>
        <p:blipFill>
          <a:blip r:embed="rId1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5" name="Picture 1695"/>
          <p:cNvPicPr>
            <a:picLocks noChangeAspect="0" noChangeArrowheads="1"/>
          </p:cNvPicPr>
          <p:nvPr/>
        </p:nvPicPr>
        <p:blipFill>
          <a:blip r:embed="rId1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6" name="Picture 1696"/>
          <p:cNvPicPr>
            <a:picLocks noChangeAspect="0" noChangeArrowheads="1"/>
          </p:cNvPicPr>
          <p:nvPr/>
        </p:nvPicPr>
        <p:blipFill>
          <a:blip r:embed="rId16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7" name="Picture 1697"/>
          <p:cNvPicPr>
            <a:picLocks noChangeAspect="0" noChangeArrowheads="1"/>
          </p:cNvPicPr>
          <p:nvPr/>
        </p:nvPicPr>
        <p:blipFill>
          <a:blip r:embed="rId1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006857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698" name="Picture 1698"/>
          <p:cNvPicPr>
            <a:picLocks noChangeAspect="0" noChangeArrowheads="1"/>
          </p:cNvPicPr>
          <p:nvPr/>
        </p:nvPicPr>
        <p:blipFill>
          <a:blip r:embed="rId16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006857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699" name="Picture 1699"/>
          <p:cNvPicPr>
            <a:picLocks noChangeAspect="0" noChangeArrowheads="1"/>
          </p:cNvPicPr>
          <p:nvPr/>
        </p:nvPicPr>
        <p:blipFill>
          <a:blip r:embed="rId1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055624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700" name="Picture 1700"/>
          <p:cNvPicPr>
            <a:picLocks noChangeAspect="0" noChangeArrowheads="1"/>
          </p:cNvPicPr>
          <p:nvPr/>
        </p:nvPicPr>
        <p:blipFill>
          <a:blip r:embed="rId1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1" name="Picture 1701"/>
          <p:cNvPicPr>
            <a:picLocks noChangeAspect="0" noChangeArrowheads="1"/>
          </p:cNvPicPr>
          <p:nvPr/>
        </p:nvPicPr>
        <p:blipFill>
          <a:blip r:embed="rId1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2" name="Picture 1702"/>
          <p:cNvPicPr>
            <a:picLocks noChangeAspect="0" noChangeArrowheads="1"/>
          </p:cNvPicPr>
          <p:nvPr/>
        </p:nvPicPr>
        <p:blipFill>
          <a:blip r:embed="rId17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3" name="Picture 1703"/>
          <p:cNvPicPr>
            <a:picLocks noChangeAspect="0" noChangeArrowheads="1"/>
          </p:cNvPicPr>
          <p:nvPr/>
        </p:nvPicPr>
        <p:blipFill>
          <a:blip r:embed="rId1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4" name="Picture 1704"/>
          <p:cNvPicPr>
            <a:picLocks noChangeAspect="0" noChangeArrowheads="1"/>
          </p:cNvPicPr>
          <p:nvPr/>
        </p:nvPicPr>
        <p:blipFill>
          <a:blip r:embed="rId1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5" name="Picture 1705"/>
          <p:cNvPicPr>
            <a:picLocks noChangeAspect="0" noChangeArrowheads="1"/>
          </p:cNvPicPr>
          <p:nvPr/>
        </p:nvPicPr>
        <p:blipFill>
          <a:blip r:embed="rId17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6" name="Picture 1706"/>
          <p:cNvPicPr>
            <a:picLocks noChangeAspect="0" noChangeArrowheads="1"/>
          </p:cNvPicPr>
          <p:nvPr/>
        </p:nvPicPr>
        <p:blipFill>
          <a:blip r:embed="rId1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7" name="Picture 1707"/>
          <p:cNvPicPr>
            <a:picLocks noChangeAspect="0" noChangeArrowheads="1"/>
          </p:cNvPicPr>
          <p:nvPr/>
        </p:nvPicPr>
        <p:blipFill>
          <a:blip r:embed="rId1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8" name="Picture 1708"/>
          <p:cNvPicPr>
            <a:picLocks noChangeAspect="0" noChangeArrowheads="1"/>
          </p:cNvPicPr>
          <p:nvPr/>
        </p:nvPicPr>
        <p:blipFill>
          <a:blip r:embed="rId17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09" name="Picture 1709"/>
          <p:cNvPicPr>
            <a:picLocks noChangeAspect="0" noChangeArrowheads="1"/>
          </p:cNvPicPr>
          <p:nvPr/>
        </p:nvPicPr>
        <p:blipFill>
          <a:blip r:embed="rId1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0" name="Picture 1710"/>
          <p:cNvPicPr>
            <a:picLocks noChangeAspect="0" noChangeArrowheads="1"/>
          </p:cNvPicPr>
          <p:nvPr/>
        </p:nvPicPr>
        <p:blipFill>
          <a:blip r:embed="rId1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1" name="Picture 1711"/>
          <p:cNvPicPr>
            <a:picLocks noChangeAspect="0" noChangeArrowheads="1"/>
          </p:cNvPicPr>
          <p:nvPr/>
        </p:nvPicPr>
        <p:blipFill>
          <a:blip r:embed="rId17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2" name="Picture 1712"/>
          <p:cNvPicPr>
            <a:picLocks noChangeAspect="0" noChangeArrowheads="1"/>
          </p:cNvPicPr>
          <p:nvPr/>
        </p:nvPicPr>
        <p:blipFill>
          <a:blip r:embed="rId1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055624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713" name="Picture 1713"/>
          <p:cNvPicPr>
            <a:picLocks noChangeAspect="0" noChangeArrowheads="1"/>
          </p:cNvPicPr>
          <p:nvPr/>
        </p:nvPicPr>
        <p:blipFill>
          <a:blip r:embed="rId17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4" name="Picture 1714"/>
          <p:cNvPicPr>
            <a:picLocks noChangeAspect="0" noChangeArrowheads="1"/>
          </p:cNvPicPr>
          <p:nvPr/>
        </p:nvPicPr>
        <p:blipFill>
          <a:blip r:embed="rId1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5" name="Picture 1715"/>
          <p:cNvPicPr>
            <a:picLocks noChangeAspect="0" noChangeArrowheads="1"/>
          </p:cNvPicPr>
          <p:nvPr/>
        </p:nvPicPr>
        <p:blipFill>
          <a:blip r:embed="rId17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6" name="Picture 1716"/>
          <p:cNvPicPr>
            <a:picLocks noChangeAspect="0" noChangeArrowheads="1"/>
          </p:cNvPicPr>
          <p:nvPr/>
        </p:nvPicPr>
        <p:blipFill>
          <a:blip r:embed="rId1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7" name="Picture 1717"/>
          <p:cNvPicPr>
            <a:picLocks noChangeAspect="0" noChangeArrowheads="1"/>
          </p:cNvPicPr>
          <p:nvPr/>
        </p:nvPicPr>
        <p:blipFill>
          <a:blip r:embed="rId17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8" name="Picture 1718"/>
          <p:cNvPicPr>
            <a:picLocks noChangeAspect="0" noChangeArrowheads="1"/>
          </p:cNvPicPr>
          <p:nvPr/>
        </p:nvPicPr>
        <p:blipFill>
          <a:blip r:embed="rId1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19" name="Picture 1719"/>
          <p:cNvPicPr>
            <a:picLocks noChangeAspect="0" noChangeArrowheads="1"/>
          </p:cNvPicPr>
          <p:nvPr/>
        </p:nvPicPr>
        <p:blipFill>
          <a:blip r:embed="rId17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0" name="Picture 1720"/>
          <p:cNvPicPr>
            <a:picLocks noChangeAspect="0" noChangeArrowheads="1"/>
          </p:cNvPicPr>
          <p:nvPr/>
        </p:nvPicPr>
        <p:blipFill>
          <a:blip r:embed="rId1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1" name="Picture 1721"/>
          <p:cNvPicPr>
            <a:picLocks noChangeAspect="0" noChangeArrowheads="1"/>
          </p:cNvPicPr>
          <p:nvPr/>
        </p:nvPicPr>
        <p:blipFill>
          <a:blip r:embed="rId1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2" name="Picture 1722"/>
          <p:cNvPicPr>
            <a:picLocks noChangeAspect="0" noChangeArrowheads="1"/>
          </p:cNvPicPr>
          <p:nvPr/>
        </p:nvPicPr>
        <p:blipFill>
          <a:blip r:embed="rId1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3" name="Picture 1723"/>
          <p:cNvPicPr>
            <a:picLocks noChangeAspect="0" noChangeArrowheads="1"/>
          </p:cNvPicPr>
          <p:nvPr/>
        </p:nvPicPr>
        <p:blipFill>
          <a:blip r:embed="rId1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4" name="Picture 1724"/>
          <p:cNvPicPr>
            <a:picLocks noChangeAspect="0" noChangeArrowheads="1"/>
          </p:cNvPicPr>
          <p:nvPr/>
        </p:nvPicPr>
        <p:blipFill>
          <a:blip r:embed="rId17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5" name="Picture 1725"/>
          <p:cNvPicPr>
            <a:picLocks noChangeAspect="0" noChangeArrowheads="1"/>
          </p:cNvPicPr>
          <p:nvPr/>
        </p:nvPicPr>
        <p:blipFill>
          <a:blip r:embed="rId1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6" name="Picture 1726"/>
          <p:cNvPicPr>
            <a:picLocks noChangeAspect="0" noChangeArrowheads="1"/>
          </p:cNvPicPr>
          <p:nvPr/>
        </p:nvPicPr>
        <p:blipFill>
          <a:blip r:embed="rId17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7" name="Picture 1727"/>
          <p:cNvPicPr>
            <a:picLocks noChangeAspect="0" noChangeArrowheads="1"/>
          </p:cNvPicPr>
          <p:nvPr/>
        </p:nvPicPr>
        <p:blipFill>
          <a:blip r:embed="rId17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8" name="Picture 1728"/>
          <p:cNvPicPr>
            <a:picLocks noChangeAspect="0" noChangeArrowheads="1"/>
          </p:cNvPicPr>
          <p:nvPr/>
        </p:nvPicPr>
        <p:blipFill>
          <a:blip r:embed="rId1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29" name="Picture 1729"/>
          <p:cNvPicPr>
            <a:picLocks noChangeAspect="0" noChangeArrowheads="1"/>
          </p:cNvPicPr>
          <p:nvPr/>
        </p:nvPicPr>
        <p:blipFill>
          <a:blip r:embed="rId17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0" name="Picture 1730"/>
          <p:cNvPicPr>
            <a:picLocks noChangeAspect="0" noChangeArrowheads="1"/>
          </p:cNvPicPr>
          <p:nvPr/>
        </p:nvPicPr>
        <p:blipFill>
          <a:blip r:embed="rId1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1" name="Picture 1731"/>
          <p:cNvPicPr>
            <a:picLocks noChangeAspect="0" noChangeArrowheads="1"/>
          </p:cNvPicPr>
          <p:nvPr/>
        </p:nvPicPr>
        <p:blipFill>
          <a:blip r:embed="rId17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2" name="Picture 1732"/>
          <p:cNvPicPr>
            <a:picLocks noChangeAspect="0" noChangeArrowheads="1"/>
          </p:cNvPicPr>
          <p:nvPr/>
        </p:nvPicPr>
        <p:blipFill>
          <a:blip r:embed="rId17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3" name="Picture 1733"/>
          <p:cNvPicPr>
            <a:picLocks noChangeAspect="0" noChangeArrowheads="1"/>
          </p:cNvPicPr>
          <p:nvPr/>
        </p:nvPicPr>
        <p:blipFill>
          <a:blip r:embed="rId1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4" name="Picture 1734"/>
          <p:cNvPicPr>
            <a:picLocks noChangeAspect="0" noChangeArrowheads="1"/>
          </p:cNvPicPr>
          <p:nvPr/>
        </p:nvPicPr>
        <p:blipFill>
          <a:blip r:embed="rId17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5" name="Picture 1735"/>
          <p:cNvPicPr>
            <a:picLocks noChangeAspect="0" noChangeArrowheads="1"/>
          </p:cNvPicPr>
          <p:nvPr/>
        </p:nvPicPr>
        <p:blipFill>
          <a:blip r:embed="rId17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6" name="Picture 1736"/>
          <p:cNvPicPr>
            <a:picLocks noChangeAspect="0" noChangeArrowheads="1"/>
          </p:cNvPicPr>
          <p:nvPr/>
        </p:nvPicPr>
        <p:blipFill>
          <a:blip r:embed="rId1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7" name="Picture 1737"/>
          <p:cNvPicPr>
            <a:picLocks noChangeAspect="0" noChangeArrowheads="1"/>
          </p:cNvPicPr>
          <p:nvPr/>
        </p:nvPicPr>
        <p:blipFill>
          <a:blip r:embed="rId17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8" name="Picture 1738"/>
          <p:cNvPicPr>
            <a:picLocks noChangeAspect="0" noChangeArrowheads="1"/>
          </p:cNvPicPr>
          <p:nvPr/>
        </p:nvPicPr>
        <p:blipFill>
          <a:blip r:embed="rId17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39" name="Picture 1739"/>
          <p:cNvPicPr>
            <a:picLocks noChangeAspect="0" noChangeArrowheads="1"/>
          </p:cNvPicPr>
          <p:nvPr/>
        </p:nvPicPr>
        <p:blipFill>
          <a:blip r:embed="rId1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0" name="Picture 1740"/>
          <p:cNvPicPr>
            <a:picLocks noChangeAspect="0" noChangeArrowheads="1"/>
          </p:cNvPicPr>
          <p:nvPr/>
        </p:nvPicPr>
        <p:blipFill>
          <a:blip r:embed="rId1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1" name="Picture 1741"/>
          <p:cNvPicPr>
            <a:picLocks noChangeAspect="0" noChangeArrowheads="1"/>
          </p:cNvPicPr>
          <p:nvPr/>
        </p:nvPicPr>
        <p:blipFill>
          <a:blip r:embed="rId1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2" name="Picture 1742"/>
          <p:cNvPicPr>
            <a:picLocks noChangeAspect="0" noChangeArrowheads="1"/>
          </p:cNvPicPr>
          <p:nvPr/>
        </p:nvPicPr>
        <p:blipFill>
          <a:blip r:embed="rId17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3" name="Picture 1743"/>
          <p:cNvPicPr>
            <a:picLocks noChangeAspect="0" noChangeArrowheads="1"/>
          </p:cNvPicPr>
          <p:nvPr/>
        </p:nvPicPr>
        <p:blipFill>
          <a:blip r:embed="rId1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4" name="Picture 1744"/>
          <p:cNvPicPr>
            <a:picLocks noChangeAspect="0" noChangeArrowheads="1"/>
          </p:cNvPicPr>
          <p:nvPr/>
        </p:nvPicPr>
        <p:blipFill>
          <a:blip r:embed="rId17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5" name="Picture 1745"/>
          <p:cNvPicPr>
            <a:picLocks noChangeAspect="0" noChangeArrowheads="1"/>
          </p:cNvPicPr>
          <p:nvPr/>
        </p:nvPicPr>
        <p:blipFill>
          <a:blip r:embed="rId1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055624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6" name="Picture 1746"/>
          <p:cNvPicPr>
            <a:picLocks noChangeAspect="0" noChangeArrowheads="1"/>
          </p:cNvPicPr>
          <p:nvPr/>
        </p:nvPicPr>
        <p:blipFill>
          <a:blip r:embed="rId1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055624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747" name="Picture 1747"/>
          <p:cNvPicPr>
            <a:picLocks noChangeAspect="0" noChangeArrowheads="1"/>
          </p:cNvPicPr>
          <p:nvPr/>
        </p:nvPicPr>
        <p:blipFill>
          <a:blip r:embed="rId1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104393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748" name="Picture 1748"/>
          <p:cNvPicPr>
            <a:picLocks noChangeAspect="0" noChangeArrowheads="1"/>
          </p:cNvPicPr>
          <p:nvPr/>
        </p:nvPicPr>
        <p:blipFill>
          <a:blip r:embed="rId1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49" name="Picture 1749"/>
          <p:cNvPicPr>
            <a:picLocks noChangeAspect="0" noChangeArrowheads="1"/>
          </p:cNvPicPr>
          <p:nvPr/>
        </p:nvPicPr>
        <p:blipFill>
          <a:blip r:embed="rId1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0" name="Picture 1750"/>
          <p:cNvPicPr>
            <a:picLocks noChangeAspect="0" noChangeArrowheads="1"/>
          </p:cNvPicPr>
          <p:nvPr/>
        </p:nvPicPr>
        <p:blipFill>
          <a:blip r:embed="rId17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1" name="Picture 1751"/>
          <p:cNvPicPr>
            <a:picLocks noChangeAspect="0" noChangeArrowheads="1"/>
          </p:cNvPicPr>
          <p:nvPr/>
        </p:nvPicPr>
        <p:blipFill>
          <a:blip r:embed="rId1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2" name="Picture 1752"/>
          <p:cNvPicPr>
            <a:picLocks noChangeAspect="0" noChangeArrowheads="1"/>
          </p:cNvPicPr>
          <p:nvPr/>
        </p:nvPicPr>
        <p:blipFill>
          <a:blip r:embed="rId1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3" name="Picture 1753"/>
          <p:cNvPicPr>
            <a:picLocks noChangeAspect="0" noChangeArrowheads="1"/>
          </p:cNvPicPr>
          <p:nvPr/>
        </p:nvPicPr>
        <p:blipFill>
          <a:blip r:embed="rId17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4" name="Picture 1754"/>
          <p:cNvPicPr>
            <a:picLocks noChangeAspect="0" noChangeArrowheads="1"/>
          </p:cNvPicPr>
          <p:nvPr/>
        </p:nvPicPr>
        <p:blipFill>
          <a:blip r:embed="rId17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5" name="Picture 1755"/>
          <p:cNvPicPr>
            <a:picLocks noChangeAspect="0" noChangeArrowheads="1"/>
          </p:cNvPicPr>
          <p:nvPr/>
        </p:nvPicPr>
        <p:blipFill>
          <a:blip r:embed="rId17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6" name="Picture 1756"/>
          <p:cNvPicPr>
            <a:picLocks noChangeAspect="0" noChangeArrowheads="1"/>
          </p:cNvPicPr>
          <p:nvPr/>
        </p:nvPicPr>
        <p:blipFill>
          <a:blip r:embed="rId17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7" name="Picture 1757"/>
          <p:cNvPicPr>
            <a:picLocks noChangeAspect="0" noChangeArrowheads="1"/>
          </p:cNvPicPr>
          <p:nvPr/>
        </p:nvPicPr>
        <p:blipFill>
          <a:blip r:embed="rId17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8" name="Picture 1758"/>
          <p:cNvPicPr>
            <a:picLocks noChangeAspect="0" noChangeArrowheads="1"/>
          </p:cNvPicPr>
          <p:nvPr/>
        </p:nvPicPr>
        <p:blipFill>
          <a:blip r:embed="rId17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59" name="Picture 1759"/>
          <p:cNvPicPr>
            <a:picLocks noChangeAspect="0" noChangeArrowheads="1"/>
          </p:cNvPicPr>
          <p:nvPr/>
        </p:nvPicPr>
        <p:blipFill>
          <a:blip r:embed="rId17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0" name="Picture 1760"/>
          <p:cNvPicPr>
            <a:picLocks noChangeAspect="0" noChangeArrowheads="1"/>
          </p:cNvPicPr>
          <p:nvPr/>
        </p:nvPicPr>
        <p:blipFill>
          <a:blip r:embed="rId17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104393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761" name="Picture 1761"/>
          <p:cNvPicPr>
            <a:picLocks noChangeAspect="0" noChangeArrowheads="1"/>
          </p:cNvPicPr>
          <p:nvPr/>
        </p:nvPicPr>
        <p:blipFill>
          <a:blip r:embed="rId17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2" name="Picture 1762"/>
          <p:cNvPicPr>
            <a:picLocks noChangeAspect="0" noChangeArrowheads="1"/>
          </p:cNvPicPr>
          <p:nvPr/>
        </p:nvPicPr>
        <p:blipFill>
          <a:blip r:embed="rId17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3" name="Picture 1763"/>
          <p:cNvPicPr>
            <a:picLocks noChangeAspect="0" noChangeArrowheads="1"/>
          </p:cNvPicPr>
          <p:nvPr/>
        </p:nvPicPr>
        <p:blipFill>
          <a:blip r:embed="rId17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4" name="Picture 1764"/>
          <p:cNvPicPr>
            <a:picLocks noChangeAspect="0" noChangeArrowheads="1"/>
          </p:cNvPicPr>
          <p:nvPr/>
        </p:nvPicPr>
        <p:blipFill>
          <a:blip r:embed="rId17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5" name="Picture 1765"/>
          <p:cNvPicPr>
            <a:picLocks noChangeAspect="0" noChangeArrowheads="1"/>
          </p:cNvPicPr>
          <p:nvPr/>
        </p:nvPicPr>
        <p:blipFill>
          <a:blip r:embed="rId17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6" name="Picture 1766"/>
          <p:cNvPicPr>
            <a:picLocks noChangeAspect="0" noChangeArrowheads="1"/>
          </p:cNvPicPr>
          <p:nvPr/>
        </p:nvPicPr>
        <p:blipFill>
          <a:blip r:embed="rId17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7" name="Picture 1767"/>
          <p:cNvPicPr>
            <a:picLocks noChangeAspect="0" noChangeArrowheads="1"/>
          </p:cNvPicPr>
          <p:nvPr/>
        </p:nvPicPr>
        <p:blipFill>
          <a:blip r:embed="rId17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8" name="Picture 1768"/>
          <p:cNvPicPr>
            <a:picLocks noChangeAspect="0" noChangeArrowheads="1"/>
          </p:cNvPicPr>
          <p:nvPr/>
        </p:nvPicPr>
        <p:blipFill>
          <a:blip r:embed="rId17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69" name="Picture 1769"/>
          <p:cNvPicPr>
            <a:picLocks noChangeAspect="0" noChangeArrowheads="1"/>
          </p:cNvPicPr>
          <p:nvPr/>
        </p:nvPicPr>
        <p:blipFill>
          <a:blip r:embed="rId17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0" name="Picture 1770"/>
          <p:cNvPicPr>
            <a:picLocks noChangeAspect="0" noChangeArrowheads="1"/>
          </p:cNvPicPr>
          <p:nvPr/>
        </p:nvPicPr>
        <p:blipFill>
          <a:blip r:embed="rId17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1" name="Picture 1771"/>
          <p:cNvPicPr>
            <a:picLocks noChangeAspect="0" noChangeArrowheads="1"/>
          </p:cNvPicPr>
          <p:nvPr/>
        </p:nvPicPr>
        <p:blipFill>
          <a:blip r:embed="rId17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2" name="Picture 1772"/>
          <p:cNvPicPr>
            <a:picLocks noChangeAspect="0" noChangeArrowheads="1"/>
          </p:cNvPicPr>
          <p:nvPr/>
        </p:nvPicPr>
        <p:blipFill>
          <a:blip r:embed="rId17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3" name="Picture 1773"/>
          <p:cNvPicPr>
            <a:picLocks noChangeAspect="0" noChangeArrowheads="1"/>
          </p:cNvPicPr>
          <p:nvPr/>
        </p:nvPicPr>
        <p:blipFill>
          <a:blip r:embed="rId17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4" name="Picture 1774"/>
          <p:cNvPicPr>
            <a:picLocks noChangeAspect="0" noChangeArrowheads="1"/>
          </p:cNvPicPr>
          <p:nvPr/>
        </p:nvPicPr>
        <p:blipFill>
          <a:blip r:embed="rId1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5" name="Picture 1775"/>
          <p:cNvPicPr>
            <a:picLocks noChangeAspect="0" noChangeArrowheads="1"/>
          </p:cNvPicPr>
          <p:nvPr/>
        </p:nvPicPr>
        <p:blipFill>
          <a:blip r:embed="rId17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6" name="Picture 1776"/>
          <p:cNvPicPr>
            <a:picLocks noChangeAspect="0" noChangeArrowheads="1"/>
          </p:cNvPicPr>
          <p:nvPr/>
        </p:nvPicPr>
        <p:blipFill>
          <a:blip r:embed="rId17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7" name="Picture 1777"/>
          <p:cNvPicPr>
            <a:picLocks noChangeAspect="0" noChangeArrowheads="1"/>
          </p:cNvPicPr>
          <p:nvPr/>
        </p:nvPicPr>
        <p:blipFill>
          <a:blip r:embed="rId17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8" name="Picture 1778"/>
          <p:cNvPicPr>
            <a:picLocks noChangeAspect="0" noChangeArrowheads="1"/>
          </p:cNvPicPr>
          <p:nvPr/>
        </p:nvPicPr>
        <p:blipFill>
          <a:blip r:embed="rId17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79" name="Picture 1779"/>
          <p:cNvPicPr>
            <a:picLocks noChangeAspect="0" noChangeArrowheads="1"/>
          </p:cNvPicPr>
          <p:nvPr/>
        </p:nvPicPr>
        <p:blipFill>
          <a:blip r:embed="rId17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0" name="Picture 1780"/>
          <p:cNvPicPr>
            <a:picLocks noChangeAspect="0" noChangeArrowheads="1"/>
          </p:cNvPicPr>
          <p:nvPr/>
        </p:nvPicPr>
        <p:blipFill>
          <a:blip r:embed="rId1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1" name="Picture 1781"/>
          <p:cNvPicPr>
            <a:picLocks noChangeAspect="0" noChangeArrowheads="1"/>
          </p:cNvPicPr>
          <p:nvPr/>
        </p:nvPicPr>
        <p:blipFill>
          <a:blip r:embed="rId17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2" name="Picture 1782"/>
          <p:cNvPicPr>
            <a:picLocks noChangeAspect="0" noChangeArrowheads="1"/>
          </p:cNvPicPr>
          <p:nvPr/>
        </p:nvPicPr>
        <p:blipFill>
          <a:blip r:embed="rId17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3" name="Picture 1783"/>
          <p:cNvPicPr>
            <a:picLocks noChangeAspect="0" noChangeArrowheads="1"/>
          </p:cNvPicPr>
          <p:nvPr/>
        </p:nvPicPr>
        <p:blipFill>
          <a:blip r:embed="rId1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4" name="Picture 1784"/>
          <p:cNvPicPr>
            <a:picLocks noChangeAspect="0" noChangeArrowheads="1"/>
          </p:cNvPicPr>
          <p:nvPr/>
        </p:nvPicPr>
        <p:blipFill>
          <a:blip r:embed="rId17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5" name="Picture 1785"/>
          <p:cNvPicPr>
            <a:picLocks noChangeAspect="0" noChangeArrowheads="1"/>
          </p:cNvPicPr>
          <p:nvPr/>
        </p:nvPicPr>
        <p:blipFill>
          <a:blip r:embed="rId1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6" name="Picture 1786"/>
          <p:cNvPicPr>
            <a:picLocks noChangeAspect="0" noChangeArrowheads="1"/>
          </p:cNvPicPr>
          <p:nvPr/>
        </p:nvPicPr>
        <p:blipFill>
          <a:blip r:embed="rId1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7" name="Picture 1787"/>
          <p:cNvPicPr>
            <a:picLocks noChangeAspect="0" noChangeArrowheads="1"/>
          </p:cNvPicPr>
          <p:nvPr/>
        </p:nvPicPr>
        <p:blipFill>
          <a:blip r:embed="rId17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8" name="Picture 1788"/>
          <p:cNvPicPr>
            <a:picLocks noChangeAspect="0" noChangeArrowheads="1"/>
          </p:cNvPicPr>
          <p:nvPr/>
        </p:nvPicPr>
        <p:blipFill>
          <a:blip r:embed="rId17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89" name="Picture 1789"/>
          <p:cNvPicPr>
            <a:picLocks noChangeAspect="0" noChangeArrowheads="1"/>
          </p:cNvPicPr>
          <p:nvPr/>
        </p:nvPicPr>
        <p:blipFill>
          <a:blip r:embed="rId17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0" name="Picture 1790"/>
          <p:cNvPicPr>
            <a:picLocks noChangeAspect="0" noChangeArrowheads="1"/>
          </p:cNvPicPr>
          <p:nvPr/>
        </p:nvPicPr>
        <p:blipFill>
          <a:blip r:embed="rId17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1" name="Picture 1791"/>
          <p:cNvPicPr>
            <a:picLocks noChangeAspect="0" noChangeArrowheads="1"/>
          </p:cNvPicPr>
          <p:nvPr/>
        </p:nvPicPr>
        <p:blipFill>
          <a:blip r:embed="rId17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2" name="Picture 1792"/>
          <p:cNvPicPr>
            <a:picLocks noChangeAspect="0" noChangeArrowheads="1"/>
          </p:cNvPicPr>
          <p:nvPr/>
        </p:nvPicPr>
        <p:blipFill>
          <a:blip r:embed="rId17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3" name="Picture 1793"/>
          <p:cNvPicPr>
            <a:picLocks noChangeAspect="0" noChangeArrowheads="1"/>
          </p:cNvPicPr>
          <p:nvPr/>
        </p:nvPicPr>
        <p:blipFill>
          <a:blip r:embed="rId1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104393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4" name="Picture 1794"/>
          <p:cNvPicPr>
            <a:picLocks noChangeAspect="0" noChangeArrowheads="1"/>
          </p:cNvPicPr>
          <p:nvPr/>
        </p:nvPicPr>
        <p:blipFill>
          <a:blip r:embed="rId17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104393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795" name="Picture 1795"/>
          <p:cNvPicPr>
            <a:picLocks noChangeAspect="0" noChangeArrowheads="1"/>
          </p:cNvPicPr>
          <p:nvPr/>
        </p:nvPicPr>
        <p:blipFill>
          <a:blip r:embed="rId17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153160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796" name="Picture 1796"/>
          <p:cNvPicPr>
            <a:picLocks noChangeAspect="0" noChangeArrowheads="1"/>
          </p:cNvPicPr>
          <p:nvPr/>
        </p:nvPicPr>
        <p:blipFill>
          <a:blip r:embed="rId17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7" name="Picture 1797"/>
          <p:cNvPicPr>
            <a:picLocks noChangeAspect="0" noChangeArrowheads="1"/>
          </p:cNvPicPr>
          <p:nvPr/>
        </p:nvPicPr>
        <p:blipFill>
          <a:blip r:embed="rId17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8" name="Picture 1798"/>
          <p:cNvPicPr>
            <a:picLocks noChangeAspect="0" noChangeArrowheads="1"/>
          </p:cNvPicPr>
          <p:nvPr/>
        </p:nvPicPr>
        <p:blipFill>
          <a:blip r:embed="rId17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799" name="Picture 1799"/>
          <p:cNvPicPr>
            <a:picLocks noChangeAspect="0" noChangeArrowheads="1"/>
          </p:cNvPicPr>
          <p:nvPr/>
        </p:nvPicPr>
        <p:blipFill>
          <a:blip r:embed="rId17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0" name="Picture 1800"/>
          <p:cNvPicPr>
            <a:picLocks noChangeAspect="0" noChangeArrowheads="1"/>
          </p:cNvPicPr>
          <p:nvPr/>
        </p:nvPicPr>
        <p:blipFill>
          <a:blip r:embed="rId18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1" name="Picture 1801"/>
          <p:cNvPicPr>
            <a:picLocks noChangeAspect="0" noChangeArrowheads="1"/>
          </p:cNvPicPr>
          <p:nvPr/>
        </p:nvPicPr>
        <p:blipFill>
          <a:blip r:embed="rId18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2" name="Picture 1802"/>
          <p:cNvPicPr>
            <a:picLocks noChangeAspect="0" noChangeArrowheads="1"/>
          </p:cNvPicPr>
          <p:nvPr/>
        </p:nvPicPr>
        <p:blipFill>
          <a:blip r:embed="rId18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3" name="Picture 1803"/>
          <p:cNvPicPr>
            <a:picLocks noChangeAspect="0" noChangeArrowheads="1"/>
          </p:cNvPicPr>
          <p:nvPr/>
        </p:nvPicPr>
        <p:blipFill>
          <a:blip r:embed="rId18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4" name="Picture 1804"/>
          <p:cNvPicPr>
            <a:picLocks noChangeAspect="0" noChangeArrowheads="1"/>
          </p:cNvPicPr>
          <p:nvPr/>
        </p:nvPicPr>
        <p:blipFill>
          <a:blip r:embed="rId18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5" name="Picture 1805"/>
          <p:cNvPicPr>
            <a:picLocks noChangeAspect="0" noChangeArrowheads="1"/>
          </p:cNvPicPr>
          <p:nvPr/>
        </p:nvPicPr>
        <p:blipFill>
          <a:blip r:embed="rId18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6" name="Picture 1806"/>
          <p:cNvPicPr>
            <a:picLocks noChangeAspect="0" noChangeArrowheads="1"/>
          </p:cNvPicPr>
          <p:nvPr/>
        </p:nvPicPr>
        <p:blipFill>
          <a:blip r:embed="rId18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7" name="Picture 1807"/>
          <p:cNvPicPr>
            <a:picLocks noChangeAspect="0" noChangeArrowheads="1"/>
          </p:cNvPicPr>
          <p:nvPr/>
        </p:nvPicPr>
        <p:blipFill>
          <a:blip r:embed="rId18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08" name="Picture 1808"/>
          <p:cNvPicPr>
            <a:picLocks noChangeAspect="0" noChangeArrowheads="1"/>
          </p:cNvPicPr>
          <p:nvPr/>
        </p:nvPicPr>
        <p:blipFill>
          <a:blip r:embed="rId18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153160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809" name="Picture 1809"/>
          <p:cNvPicPr>
            <a:picLocks noChangeAspect="0" noChangeArrowheads="1"/>
          </p:cNvPicPr>
          <p:nvPr/>
        </p:nvPicPr>
        <p:blipFill>
          <a:blip r:embed="rId18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0" name="Picture 1810"/>
          <p:cNvPicPr>
            <a:picLocks noChangeAspect="0" noChangeArrowheads="1"/>
          </p:cNvPicPr>
          <p:nvPr/>
        </p:nvPicPr>
        <p:blipFill>
          <a:blip r:embed="rId18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1" name="Picture 1811"/>
          <p:cNvPicPr>
            <a:picLocks noChangeAspect="0" noChangeArrowheads="1"/>
          </p:cNvPicPr>
          <p:nvPr/>
        </p:nvPicPr>
        <p:blipFill>
          <a:blip r:embed="rId18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2" name="Picture 1812"/>
          <p:cNvPicPr>
            <a:picLocks noChangeAspect="0" noChangeArrowheads="1"/>
          </p:cNvPicPr>
          <p:nvPr/>
        </p:nvPicPr>
        <p:blipFill>
          <a:blip r:embed="rId1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3" name="Picture 1813"/>
          <p:cNvPicPr>
            <a:picLocks noChangeAspect="0" noChangeArrowheads="1"/>
          </p:cNvPicPr>
          <p:nvPr/>
        </p:nvPicPr>
        <p:blipFill>
          <a:blip r:embed="rId18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4" name="Picture 1814"/>
          <p:cNvPicPr>
            <a:picLocks noChangeAspect="0" noChangeArrowheads="1"/>
          </p:cNvPicPr>
          <p:nvPr/>
        </p:nvPicPr>
        <p:blipFill>
          <a:blip r:embed="rId18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5" name="Picture 1815"/>
          <p:cNvPicPr>
            <a:picLocks noChangeAspect="0" noChangeArrowheads="1"/>
          </p:cNvPicPr>
          <p:nvPr/>
        </p:nvPicPr>
        <p:blipFill>
          <a:blip r:embed="rId1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6" name="Picture 1816"/>
          <p:cNvPicPr>
            <a:picLocks noChangeAspect="0" noChangeArrowheads="1"/>
          </p:cNvPicPr>
          <p:nvPr/>
        </p:nvPicPr>
        <p:blipFill>
          <a:blip r:embed="rId18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7" name="Picture 1817"/>
          <p:cNvPicPr>
            <a:picLocks noChangeAspect="0" noChangeArrowheads="1"/>
          </p:cNvPicPr>
          <p:nvPr/>
        </p:nvPicPr>
        <p:blipFill>
          <a:blip r:embed="rId1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8" name="Picture 1818"/>
          <p:cNvPicPr>
            <a:picLocks noChangeAspect="0" noChangeArrowheads="1"/>
          </p:cNvPicPr>
          <p:nvPr/>
        </p:nvPicPr>
        <p:blipFill>
          <a:blip r:embed="rId18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19" name="Picture 1819"/>
          <p:cNvPicPr>
            <a:picLocks noChangeAspect="0" noChangeArrowheads="1"/>
          </p:cNvPicPr>
          <p:nvPr/>
        </p:nvPicPr>
        <p:blipFill>
          <a:blip r:embed="rId1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0" name="Picture 1820"/>
          <p:cNvPicPr>
            <a:picLocks noChangeAspect="0" noChangeArrowheads="1"/>
          </p:cNvPicPr>
          <p:nvPr/>
        </p:nvPicPr>
        <p:blipFill>
          <a:blip r:embed="rId1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1" name="Picture 1821"/>
          <p:cNvPicPr>
            <a:picLocks noChangeAspect="0" noChangeArrowheads="1"/>
          </p:cNvPicPr>
          <p:nvPr/>
        </p:nvPicPr>
        <p:blipFill>
          <a:blip r:embed="rId1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2" name="Picture 1822"/>
          <p:cNvPicPr>
            <a:picLocks noChangeAspect="0" noChangeArrowheads="1"/>
          </p:cNvPicPr>
          <p:nvPr/>
        </p:nvPicPr>
        <p:blipFill>
          <a:blip r:embed="rId1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3" name="Picture 1823"/>
          <p:cNvPicPr>
            <a:picLocks noChangeAspect="0" noChangeArrowheads="1"/>
          </p:cNvPicPr>
          <p:nvPr/>
        </p:nvPicPr>
        <p:blipFill>
          <a:blip r:embed="rId1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4" name="Picture 1824"/>
          <p:cNvPicPr>
            <a:picLocks noChangeAspect="0" noChangeArrowheads="1"/>
          </p:cNvPicPr>
          <p:nvPr/>
        </p:nvPicPr>
        <p:blipFill>
          <a:blip r:embed="rId18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5" name="Picture 1825"/>
          <p:cNvPicPr>
            <a:picLocks noChangeAspect="0" noChangeArrowheads="1"/>
          </p:cNvPicPr>
          <p:nvPr/>
        </p:nvPicPr>
        <p:blipFill>
          <a:blip r:embed="rId18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6" name="Picture 1826"/>
          <p:cNvPicPr>
            <a:picLocks noChangeAspect="0" noChangeArrowheads="1"/>
          </p:cNvPicPr>
          <p:nvPr/>
        </p:nvPicPr>
        <p:blipFill>
          <a:blip r:embed="rId18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7" name="Picture 1827"/>
          <p:cNvPicPr>
            <a:picLocks noChangeAspect="0" noChangeArrowheads="1"/>
          </p:cNvPicPr>
          <p:nvPr/>
        </p:nvPicPr>
        <p:blipFill>
          <a:blip r:embed="rId18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8" name="Picture 1828"/>
          <p:cNvPicPr>
            <a:picLocks noChangeAspect="0" noChangeArrowheads="1"/>
          </p:cNvPicPr>
          <p:nvPr/>
        </p:nvPicPr>
        <p:blipFill>
          <a:blip r:embed="rId18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29" name="Picture 1829"/>
          <p:cNvPicPr>
            <a:picLocks noChangeAspect="0" noChangeArrowheads="1"/>
          </p:cNvPicPr>
          <p:nvPr/>
        </p:nvPicPr>
        <p:blipFill>
          <a:blip r:embed="rId18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0" name="Picture 1830"/>
          <p:cNvPicPr>
            <a:picLocks noChangeAspect="0" noChangeArrowheads="1"/>
          </p:cNvPicPr>
          <p:nvPr/>
        </p:nvPicPr>
        <p:blipFill>
          <a:blip r:embed="rId1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1" name="Picture 1831"/>
          <p:cNvPicPr>
            <a:picLocks noChangeAspect="0" noChangeArrowheads="1"/>
          </p:cNvPicPr>
          <p:nvPr/>
        </p:nvPicPr>
        <p:blipFill>
          <a:blip r:embed="rId18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2" name="Picture 1832"/>
          <p:cNvPicPr>
            <a:picLocks noChangeAspect="0" noChangeArrowheads="1"/>
          </p:cNvPicPr>
          <p:nvPr/>
        </p:nvPicPr>
        <p:blipFill>
          <a:blip r:embed="rId18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3" name="Picture 1833"/>
          <p:cNvPicPr>
            <a:picLocks noChangeAspect="0" noChangeArrowheads="1"/>
          </p:cNvPicPr>
          <p:nvPr/>
        </p:nvPicPr>
        <p:blipFill>
          <a:blip r:embed="rId18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4" name="Picture 1834"/>
          <p:cNvPicPr>
            <a:picLocks noChangeAspect="0" noChangeArrowheads="1"/>
          </p:cNvPicPr>
          <p:nvPr/>
        </p:nvPicPr>
        <p:blipFill>
          <a:blip r:embed="rId18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5" name="Picture 1835"/>
          <p:cNvPicPr>
            <a:picLocks noChangeAspect="0" noChangeArrowheads="1"/>
          </p:cNvPicPr>
          <p:nvPr/>
        </p:nvPicPr>
        <p:blipFill>
          <a:blip r:embed="rId18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6" name="Picture 1836"/>
          <p:cNvPicPr>
            <a:picLocks noChangeAspect="0" noChangeArrowheads="1"/>
          </p:cNvPicPr>
          <p:nvPr/>
        </p:nvPicPr>
        <p:blipFill>
          <a:blip r:embed="rId18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7" name="Picture 1837"/>
          <p:cNvPicPr>
            <a:picLocks noChangeAspect="0" noChangeArrowheads="1"/>
          </p:cNvPicPr>
          <p:nvPr/>
        </p:nvPicPr>
        <p:blipFill>
          <a:blip r:embed="rId18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8" name="Picture 1838"/>
          <p:cNvPicPr>
            <a:picLocks noChangeAspect="0" noChangeArrowheads="1"/>
          </p:cNvPicPr>
          <p:nvPr/>
        </p:nvPicPr>
        <p:blipFill>
          <a:blip r:embed="rId18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39" name="Picture 1839"/>
          <p:cNvPicPr>
            <a:picLocks noChangeAspect="0" noChangeArrowheads="1"/>
          </p:cNvPicPr>
          <p:nvPr/>
        </p:nvPicPr>
        <p:blipFill>
          <a:blip r:embed="rId18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0" name="Picture 1840"/>
          <p:cNvPicPr>
            <a:picLocks noChangeAspect="0" noChangeArrowheads="1"/>
          </p:cNvPicPr>
          <p:nvPr/>
        </p:nvPicPr>
        <p:blipFill>
          <a:blip r:embed="rId18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1" name="Picture 1841"/>
          <p:cNvPicPr>
            <a:picLocks noChangeAspect="0" noChangeArrowheads="1"/>
          </p:cNvPicPr>
          <p:nvPr/>
        </p:nvPicPr>
        <p:blipFill>
          <a:blip r:embed="rId18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153160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2" name="Picture 1842"/>
          <p:cNvPicPr>
            <a:picLocks noChangeAspect="0" noChangeArrowheads="1"/>
          </p:cNvPicPr>
          <p:nvPr/>
        </p:nvPicPr>
        <p:blipFill>
          <a:blip r:embed="rId18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153160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843" name="Picture 1843"/>
          <p:cNvPicPr>
            <a:picLocks noChangeAspect="0" noChangeArrowheads="1"/>
          </p:cNvPicPr>
          <p:nvPr/>
        </p:nvPicPr>
        <p:blipFill>
          <a:blip r:embed="rId18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201929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844" name="Picture 1844"/>
          <p:cNvPicPr>
            <a:picLocks noChangeAspect="0" noChangeArrowheads="1"/>
          </p:cNvPicPr>
          <p:nvPr/>
        </p:nvPicPr>
        <p:blipFill>
          <a:blip r:embed="rId18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5" name="Picture 1845"/>
          <p:cNvPicPr>
            <a:picLocks noChangeAspect="0" noChangeArrowheads="1"/>
          </p:cNvPicPr>
          <p:nvPr/>
        </p:nvPicPr>
        <p:blipFill>
          <a:blip r:embed="rId18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6" name="Picture 1846"/>
          <p:cNvPicPr>
            <a:picLocks noChangeAspect="0" noChangeArrowheads="1"/>
          </p:cNvPicPr>
          <p:nvPr/>
        </p:nvPicPr>
        <p:blipFill>
          <a:blip r:embed="rId18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7" name="Picture 1847"/>
          <p:cNvPicPr>
            <a:picLocks noChangeAspect="0" noChangeArrowheads="1"/>
          </p:cNvPicPr>
          <p:nvPr/>
        </p:nvPicPr>
        <p:blipFill>
          <a:blip r:embed="rId18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8" name="Picture 1848"/>
          <p:cNvPicPr>
            <a:picLocks noChangeAspect="0" noChangeArrowheads="1"/>
          </p:cNvPicPr>
          <p:nvPr/>
        </p:nvPicPr>
        <p:blipFill>
          <a:blip r:embed="rId18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49" name="Picture 1849"/>
          <p:cNvPicPr>
            <a:picLocks noChangeAspect="0" noChangeArrowheads="1"/>
          </p:cNvPicPr>
          <p:nvPr/>
        </p:nvPicPr>
        <p:blipFill>
          <a:blip r:embed="rId18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0" name="Picture 1850"/>
          <p:cNvPicPr>
            <a:picLocks noChangeAspect="0" noChangeArrowheads="1"/>
          </p:cNvPicPr>
          <p:nvPr/>
        </p:nvPicPr>
        <p:blipFill>
          <a:blip r:embed="rId1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1" name="Picture 1851"/>
          <p:cNvPicPr>
            <a:picLocks noChangeAspect="0" noChangeArrowheads="1"/>
          </p:cNvPicPr>
          <p:nvPr/>
        </p:nvPicPr>
        <p:blipFill>
          <a:blip r:embed="rId18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2" name="Picture 1852"/>
          <p:cNvPicPr>
            <a:picLocks noChangeAspect="0" noChangeArrowheads="1"/>
          </p:cNvPicPr>
          <p:nvPr/>
        </p:nvPicPr>
        <p:blipFill>
          <a:blip r:embed="rId18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3" name="Picture 1853"/>
          <p:cNvPicPr>
            <a:picLocks noChangeAspect="0" noChangeArrowheads="1"/>
          </p:cNvPicPr>
          <p:nvPr/>
        </p:nvPicPr>
        <p:blipFill>
          <a:blip r:embed="rId18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4" name="Picture 1854"/>
          <p:cNvPicPr>
            <a:picLocks noChangeAspect="0" noChangeArrowheads="1"/>
          </p:cNvPicPr>
          <p:nvPr/>
        </p:nvPicPr>
        <p:blipFill>
          <a:blip r:embed="rId18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5" name="Picture 1855"/>
          <p:cNvPicPr>
            <a:picLocks noChangeAspect="0" noChangeArrowheads="1"/>
          </p:cNvPicPr>
          <p:nvPr/>
        </p:nvPicPr>
        <p:blipFill>
          <a:blip r:embed="rId18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6" name="Picture 1856"/>
          <p:cNvPicPr>
            <a:picLocks noChangeAspect="0" noChangeArrowheads="1"/>
          </p:cNvPicPr>
          <p:nvPr/>
        </p:nvPicPr>
        <p:blipFill>
          <a:blip r:embed="rId1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201929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857" name="Picture 1857"/>
          <p:cNvPicPr>
            <a:picLocks noChangeAspect="0" noChangeArrowheads="1"/>
          </p:cNvPicPr>
          <p:nvPr/>
        </p:nvPicPr>
        <p:blipFill>
          <a:blip r:embed="rId18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8" name="Picture 1858"/>
          <p:cNvPicPr>
            <a:picLocks noChangeAspect="0" noChangeArrowheads="1"/>
          </p:cNvPicPr>
          <p:nvPr/>
        </p:nvPicPr>
        <p:blipFill>
          <a:blip r:embed="rId18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59" name="Picture 1859"/>
          <p:cNvPicPr>
            <a:picLocks noChangeAspect="0" noChangeArrowheads="1"/>
          </p:cNvPicPr>
          <p:nvPr/>
        </p:nvPicPr>
        <p:blipFill>
          <a:blip r:embed="rId18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0" name="Picture 1860"/>
          <p:cNvPicPr>
            <a:picLocks noChangeAspect="0" noChangeArrowheads="1"/>
          </p:cNvPicPr>
          <p:nvPr/>
        </p:nvPicPr>
        <p:blipFill>
          <a:blip r:embed="rId1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1" name="Picture 1861"/>
          <p:cNvPicPr>
            <a:picLocks noChangeAspect="0" noChangeArrowheads="1"/>
          </p:cNvPicPr>
          <p:nvPr/>
        </p:nvPicPr>
        <p:blipFill>
          <a:blip r:embed="rId18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2" name="Picture 1862"/>
          <p:cNvPicPr>
            <a:picLocks noChangeAspect="0" noChangeArrowheads="1"/>
          </p:cNvPicPr>
          <p:nvPr/>
        </p:nvPicPr>
        <p:blipFill>
          <a:blip r:embed="rId18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3" name="Picture 1863"/>
          <p:cNvPicPr>
            <a:picLocks noChangeAspect="0" noChangeArrowheads="1"/>
          </p:cNvPicPr>
          <p:nvPr/>
        </p:nvPicPr>
        <p:blipFill>
          <a:blip r:embed="rId18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4" name="Picture 1864"/>
          <p:cNvPicPr>
            <a:picLocks noChangeAspect="0" noChangeArrowheads="1"/>
          </p:cNvPicPr>
          <p:nvPr/>
        </p:nvPicPr>
        <p:blipFill>
          <a:blip r:embed="rId18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5" name="Picture 1865"/>
          <p:cNvPicPr>
            <a:picLocks noChangeAspect="0" noChangeArrowheads="1"/>
          </p:cNvPicPr>
          <p:nvPr/>
        </p:nvPicPr>
        <p:blipFill>
          <a:blip r:embed="rId18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6" name="Picture 1866"/>
          <p:cNvPicPr>
            <a:picLocks noChangeAspect="0" noChangeArrowheads="1"/>
          </p:cNvPicPr>
          <p:nvPr/>
        </p:nvPicPr>
        <p:blipFill>
          <a:blip r:embed="rId18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7" name="Picture 1867"/>
          <p:cNvPicPr>
            <a:picLocks noChangeAspect="0" noChangeArrowheads="1"/>
          </p:cNvPicPr>
          <p:nvPr/>
        </p:nvPicPr>
        <p:blipFill>
          <a:blip r:embed="rId18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8" name="Picture 1868"/>
          <p:cNvPicPr>
            <a:picLocks noChangeAspect="0" noChangeArrowheads="1"/>
          </p:cNvPicPr>
          <p:nvPr/>
        </p:nvPicPr>
        <p:blipFill>
          <a:blip r:embed="rId18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69" name="Picture 1869"/>
          <p:cNvPicPr>
            <a:picLocks noChangeAspect="0" noChangeArrowheads="1"/>
          </p:cNvPicPr>
          <p:nvPr/>
        </p:nvPicPr>
        <p:blipFill>
          <a:blip r:embed="rId18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0" name="Picture 1870"/>
          <p:cNvPicPr>
            <a:picLocks noChangeAspect="0" noChangeArrowheads="1"/>
          </p:cNvPicPr>
          <p:nvPr/>
        </p:nvPicPr>
        <p:blipFill>
          <a:blip r:embed="rId18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1" name="Picture 1871"/>
          <p:cNvPicPr>
            <a:picLocks noChangeAspect="0" noChangeArrowheads="1"/>
          </p:cNvPicPr>
          <p:nvPr/>
        </p:nvPicPr>
        <p:blipFill>
          <a:blip r:embed="rId18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2" name="Picture 1872"/>
          <p:cNvPicPr>
            <a:picLocks noChangeAspect="0" noChangeArrowheads="1"/>
          </p:cNvPicPr>
          <p:nvPr/>
        </p:nvPicPr>
        <p:blipFill>
          <a:blip r:embed="rId18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3" name="Picture 1873"/>
          <p:cNvPicPr>
            <a:picLocks noChangeAspect="0" noChangeArrowheads="1"/>
          </p:cNvPicPr>
          <p:nvPr/>
        </p:nvPicPr>
        <p:blipFill>
          <a:blip r:embed="rId18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4" name="Picture 1874"/>
          <p:cNvPicPr>
            <a:picLocks noChangeAspect="0" noChangeArrowheads="1"/>
          </p:cNvPicPr>
          <p:nvPr/>
        </p:nvPicPr>
        <p:blipFill>
          <a:blip r:embed="rId18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5" name="Picture 1875"/>
          <p:cNvPicPr>
            <a:picLocks noChangeAspect="0" noChangeArrowheads="1"/>
          </p:cNvPicPr>
          <p:nvPr/>
        </p:nvPicPr>
        <p:blipFill>
          <a:blip r:embed="rId18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6" name="Picture 1876"/>
          <p:cNvPicPr>
            <a:picLocks noChangeAspect="0" noChangeArrowheads="1"/>
          </p:cNvPicPr>
          <p:nvPr/>
        </p:nvPicPr>
        <p:blipFill>
          <a:blip r:embed="rId18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7" name="Picture 1877"/>
          <p:cNvPicPr>
            <a:picLocks noChangeAspect="0" noChangeArrowheads="1"/>
          </p:cNvPicPr>
          <p:nvPr/>
        </p:nvPicPr>
        <p:blipFill>
          <a:blip r:embed="rId18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8" name="Picture 1878"/>
          <p:cNvPicPr>
            <a:picLocks noChangeAspect="0" noChangeArrowheads="1"/>
          </p:cNvPicPr>
          <p:nvPr/>
        </p:nvPicPr>
        <p:blipFill>
          <a:blip r:embed="rId18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79" name="Picture 1879"/>
          <p:cNvPicPr>
            <a:picLocks noChangeAspect="0" noChangeArrowheads="1"/>
          </p:cNvPicPr>
          <p:nvPr/>
        </p:nvPicPr>
        <p:blipFill>
          <a:blip r:embed="rId18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0" name="Picture 1880"/>
          <p:cNvPicPr>
            <a:picLocks noChangeAspect="0" noChangeArrowheads="1"/>
          </p:cNvPicPr>
          <p:nvPr/>
        </p:nvPicPr>
        <p:blipFill>
          <a:blip r:embed="rId18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1" name="Picture 1881"/>
          <p:cNvPicPr>
            <a:picLocks noChangeAspect="0" noChangeArrowheads="1"/>
          </p:cNvPicPr>
          <p:nvPr/>
        </p:nvPicPr>
        <p:blipFill>
          <a:blip r:embed="rId18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2" name="Picture 1882"/>
          <p:cNvPicPr>
            <a:picLocks noChangeAspect="0" noChangeArrowheads="1"/>
          </p:cNvPicPr>
          <p:nvPr/>
        </p:nvPicPr>
        <p:blipFill>
          <a:blip r:embed="rId18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3" name="Picture 1883"/>
          <p:cNvPicPr>
            <a:picLocks noChangeAspect="0" noChangeArrowheads="1"/>
          </p:cNvPicPr>
          <p:nvPr/>
        </p:nvPicPr>
        <p:blipFill>
          <a:blip r:embed="rId18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4" name="Picture 1884"/>
          <p:cNvPicPr>
            <a:picLocks noChangeAspect="0" noChangeArrowheads="1"/>
          </p:cNvPicPr>
          <p:nvPr/>
        </p:nvPicPr>
        <p:blipFill>
          <a:blip r:embed="rId18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5" name="Picture 1885"/>
          <p:cNvPicPr>
            <a:picLocks noChangeAspect="0" noChangeArrowheads="1"/>
          </p:cNvPicPr>
          <p:nvPr/>
        </p:nvPicPr>
        <p:blipFill>
          <a:blip r:embed="rId18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6" name="Picture 1886"/>
          <p:cNvPicPr>
            <a:picLocks noChangeAspect="0" noChangeArrowheads="1"/>
          </p:cNvPicPr>
          <p:nvPr/>
        </p:nvPicPr>
        <p:blipFill>
          <a:blip r:embed="rId18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7" name="Picture 1887"/>
          <p:cNvPicPr>
            <a:picLocks noChangeAspect="0" noChangeArrowheads="1"/>
          </p:cNvPicPr>
          <p:nvPr/>
        </p:nvPicPr>
        <p:blipFill>
          <a:blip r:embed="rId18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8" name="Picture 1888"/>
          <p:cNvPicPr>
            <a:picLocks noChangeAspect="0" noChangeArrowheads="1"/>
          </p:cNvPicPr>
          <p:nvPr/>
        </p:nvPicPr>
        <p:blipFill>
          <a:blip r:embed="rId18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89" name="Picture 1889"/>
          <p:cNvPicPr>
            <a:picLocks noChangeAspect="0" noChangeArrowheads="1"/>
          </p:cNvPicPr>
          <p:nvPr/>
        </p:nvPicPr>
        <p:blipFill>
          <a:blip r:embed="rId1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201929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0" name="Picture 1890"/>
          <p:cNvPicPr>
            <a:picLocks noChangeAspect="0" noChangeArrowheads="1"/>
          </p:cNvPicPr>
          <p:nvPr/>
        </p:nvPicPr>
        <p:blipFill>
          <a:blip r:embed="rId18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201929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891" name="Picture 1891"/>
          <p:cNvPicPr>
            <a:picLocks noChangeAspect="0" noChangeArrowheads="1"/>
          </p:cNvPicPr>
          <p:nvPr/>
        </p:nvPicPr>
        <p:blipFill>
          <a:blip r:embed="rId1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250696"/>
            <a:ext cx="72644" cy="74168"/>
          </a:xfrm>
          <a:prstGeom prst="rect">
            <a:avLst/>
          </a:prstGeom>
          <a:noFill/>
          <a:extLst/>
        </p:spPr>
      </p:pic>
      <p:pic>
        <p:nvPicPr>
          <p:cNvPr id="1892" name="Picture 1892"/>
          <p:cNvPicPr>
            <a:picLocks noChangeAspect="0" noChangeArrowheads="1"/>
          </p:cNvPicPr>
          <p:nvPr/>
        </p:nvPicPr>
        <p:blipFill>
          <a:blip r:embed="rId18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3" name="Picture 1893"/>
          <p:cNvPicPr>
            <a:picLocks noChangeAspect="0" noChangeArrowheads="1"/>
          </p:cNvPicPr>
          <p:nvPr/>
        </p:nvPicPr>
        <p:blipFill>
          <a:blip r:embed="rId1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4" name="Picture 1894"/>
          <p:cNvPicPr>
            <a:picLocks noChangeAspect="0" noChangeArrowheads="1"/>
          </p:cNvPicPr>
          <p:nvPr/>
        </p:nvPicPr>
        <p:blipFill>
          <a:blip r:embed="rId18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5" name="Picture 1895"/>
          <p:cNvPicPr>
            <a:picLocks noChangeAspect="0" noChangeArrowheads="1"/>
          </p:cNvPicPr>
          <p:nvPr/>
        </p:nvPicPr>
        <p:blipFill>
          <a:blip r:embed="rId18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6" name="Picture 1896"/>
          <p:cNvPicPr>
            <a:picLocks noChangeAspect="0" noChangeArrowheads="1"/>
          </p:cNvPicPr>
          <p:nvPr/>
        </p:nvPicPr>
        <p:blipFill>
          <a:blip r:embed="rId18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7" name="Picture 1897"/>
          <p:cNvPicPr>
            <a:picLocks noChangeAspect="0" noChangeArrowheads="1"/>
          </p:cNvPicPr>
          <p:nvPr/>
        </p:nvPicPr>
        <p:blipFill>
          <a:blip r:embed="rId18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8" name="Picture 1898"/>
          <p:cNvPicPr>
            <a:picLocks noChangeAspect="0" noChangeArrowheads="1"/>
          </p:cNvPicPr>
          <p:nvPr/>
        </p:nvPicPr>
        <p:blipFill>
          <a:blip r:embed="rId18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899" name="Picture 1899"/>
          <p:cNvPicPr>
            <a:picLocks noChangeAspect="0" noChangeArrowheads="1"/>
          </p:cNvPicPr>
          <p:nvPr/>
        </p:nvPicPr>
        <p:blipFill>
          <a:blip r:embed="rId18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0" name="Picture 1900"/>
          <p:cNvPicPr>
            <a:picLocks noChangeAspect="0" noChangeArrowheads="1"/>
          </p:cNvPicPr>
          <p:nvPr/>
        </p:nvPicPr>
        <p:blipFill>
          <a:blip r:embed="rId19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1" name="Picture 1901"/>
          <p:cNvPicPr>
            <a:picLocks noChangeAspect="0" noChangeArrowheads="1"/>
          </p:cNvPicPr>
          <p:nvPr/>
        </p:nvPicPr>
        <p:blipFill>
          <a:blip r:embed="rId19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2" name="Picture 1902"/>
          <p:cNvPicPr>
            <a:picLocks noChangeAspect="0" noChangeArrowheads="1"/>
          </p:cNvPicPr>
          <p:nvPr/>
        </p:nvPicPr>
        <p:blipFill>
          <a:blip r:embed="rId19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3" name="Picture 1903"/>
          <p:cNvPicPr>
            <a:picLocks noChangeAspect="0" noChangeArrowheads="1"/>
          </p:cNvPicPr>
          <p:nvPr/>
        </p:nvPicPr>
        <p:blipFill>
          <a:blip r:embed="rId19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4" name="Picture 1904"/>
          <p:cNvPicPr>
            <a:picLocks noChangeAspect="0" noChangeArrowheads="1"/>
          </p:cNvPicPr>
          <p:nvPr/>
        </p:nvPicPr>
        <p:blipFill>
          <a:blip r:embed="rId19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250696"/>
            <a:ext cx="74168" cy="74168"/>
          </a:xfrm>
          <a:prstGeom prst="rect">
            <a:avLst/>
          </a:prstGeom>
          <a:noFill/>
          <a:extLst/>
        </p:spPr>
      </p:pic>
      <p:pic>
        <p:nvPicPr>
          <p:cNvPr id="1905" name="Picture 1905"/>
          <p:cNvPicPr>
            <a:picLocks noChangeAspect="0" noChangeArrowheads="1"/>
          </p:cNvPicPr>
          <p:nvPr/>
        </p:nvPicPr>
        <p:blipFill>
          <a:blip r:embed="rId19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6" name="Picture 1906"/>
          <p:cNvPicPr>
            <a:picLocks noChangeAspect="0" noChangeArrowheads="1"/>
          </p:cNvPicPr>
          <p:nvPr/>
        </p:nvPicPr>
        <p:blipFill>
          <a:blip r:embed="rId19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7" name="Picture 1907"/>
          <p:cNvPicPr>
            <a:picLocks noChangeAspect="0" noChangeArrowheads="1"/>
          </p:cNvPicPr>
          <p:nvPr/>
        </p:nvPicPr>
        <p:blipFill>
          <a:blip r:embed="rId19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8" name="Picture 1908"/>
          <p:cNvPicPr>
            <a:picLocks noChangeAspect="0" noChangeArrowheads="1"/>
          </p:cNvPicPr>
          <p:nvPr/>
        </p:nvPicPr>
        <p:blipFill>
          <a:blip r:embed="rId19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09" name="Picture 1909"/>
          <p:cNvPicPr>
            <a:picLocks noChangeAspect="0" noChangeArrowheads="1"/>
          </p:cNvPicPr>
          <p:nvPr/>
        </p:nvPicPr>
        <p:blipFill>
          <a:blip r:embed="rId19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0" name="Picture 1910"/>
          <p:cNvPicPr>
            <a:picLocks noChangeAspect="0" noChangeArrowheads="1"/>
          </p:cNvPicPr>
          <p:nvPr/>
        </p:nvPicPr>
        <p:blipFill>
          <a:blip r:embed="rId19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1" name="Picture 1911"/>
          <p:cNvPicPr>
            <a:picLocks noChangeAspect="0" noChangeArrowheads="1"/>
          </p:cNvPicPr>
          <p:nvPr/>
        </p:nvPicPr>
        <p:blipFill>
          <a:blip r:embed="rId19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2" name="Picture 1912"/>
          <p:cNvPicPr>
            <a:picLocks noChangeAspect="0" noChangeArrowheads="1"/>
          </p:cNvPicPr>
          <p:nvPr/>
        </p:nvPicPr>
        <p:blipFill>
          <a:blip r:embed="rId19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3" name="Picture 1913"/>
          <p:cNvPicPr>
            <a:picLocks noChangeAspect="0" noChangeArrowheads="1"/>
          </p:cNvPicPr>
          <p:nvPr/>
        </p:nvPicPr>
        <p:blipFill>
          <a:blip r:embed="rId19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4" name="Picture 1914"/>
          <p:cNvPicPr>
            <a:picLocks noChangeAspect="0" noChangeArrowheads="1"/>
          </p:cNvPicPr>
          <p:nvPr/>
        </p:nvPicPr>
        <p:blipFill>
          <a:blip r:embed="rId19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5" name="Picture 1915"/>
          <p:cNvPicPr>
            <a:picLocks noChangeAspect="0" noChangeArrowheads="1"/>
          </p:cNvPicPr>
          <p:nvPr/>
        </p:nvPicPr>
        <p:blipFill>
          <a:blip r:embed="rId19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6" name="Picture 1916"/>
          <p:cNvPicPr>
            <a:picLocks noChangeAspect="0" noChangeArrowheads="1"/>
          </p:cNvPicPr>
          <p:nvPr/>
        </p:nvPicPr>
        <p:blipFill>
          <a:blip r:embed="rId19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7" name="Picture 1917"/>
          <p:cNvPicPr>
            <a:picLocks noChangeAspect="0" noChangeArrowheads="1"/>
          </p:cNvPicPr>
          <p:nvPr/>
        </p:nvPicPr>
        <p:blipFill>
          <a:blip r:embed="rId19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8" name="Picture 1918"/>
          <p:cNvPicPr>
            <a:picLocks noChangeAspect="0" noChangeArrowheads="1"/>
          </p:cNvPicPr>
          <p:nvPr/>
        </p:nvPicPr>
        <p:blipFill>
          <a:blip r:embed="rId19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19" name="Picture 1919"/>
          <p:cNvPicPr>
            <a:picLocks noChangeAspect="0" noChangeArrowheads="1"/>
          </p:cNvPicPr>
          <p:nvPr/>
        </p:nvPicPr>
        <p:blipFill>
          <a:blip r:embed="rId19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0" name="Picture 1920"/>
          <p:cNvPicPr>
            <a:picLocks noChangeAspect="0" noChangeArrowheads="1"/>
          </p:cNvPicPr>
          <p:nvPr/>
        </p:nvPicPr>
        <p:blipFill>
          <a:blip r:embed="rId1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1" name="Picture 1921"/>
          <p:cNvPicPr>
            <a:picLocks noChangeAspect="0" noChangeArrowheads="1"/>
          </p:cNvPicPr>
          <p:nvPr/>
        </p:nvPicPr>
        <p:blipFill>
          <a:blip r:embed="rId1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2" name="Picture 1922"/>
          <p:cNvPicPr>
            <a:picLocks noChangeAspect="0" noChangeArrowheads="1"/>
          </p:cNvPicPr>
          <p:nvPr/>
        </p:nvPicPr>
        <p:blipFill>
          <a:blip r:embed="rId19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3" name="Picture 1923"/>
          <p:cNvPicPr>
            <a:picLocks noChangeAspect="0" noChangeArrowheads="1"/>
          </p:cNvPicPr>
          <p:nvPr/>
        </p:nvPicPr>
        <p:blipFill>
          <a:blip r:embed="rId1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4" name="Picture 1924"/>
          <p:cNvPicPr>
            <a:picLocks noChangeAspect="0" noChangeArrowheads="1"/>
          </p:cNvPicPr>
          <p:nvPr/>
        </p:nvPicPr>
        <p:blipFill>
          <a:blip r:embed="rId1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5" name="Picture 1925"/>
          <p:cNvPicPr>
            <a:picLocks noChangeAspect="0" noChangeArrowheads="1"/>
          </p:cNvPicPr>
          <p:nvPr/>
        </p:nvPicPr>
        <p:blipFill>
          <a:blip r:embed="rId19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6" name="Picture 1926"/>
          <p:cNvPicPr>
            <a:picLocks noChangeAspect="0" noChangeArrowheads="1"/>
          </p:cNvPicPr>
          <p:nvPr/>
        </p:nvPicPr>
        <p:blipFill>
          <a:blip r:embed="rId19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7" name="Picture 1927"/>
          <p:cNvPicPr>
            <a:picLocks noChangeAspect="0" noChangeArrowheads="1"/>
          </p:cNvPicPr>
          <p:nvPr/>
        </p:nvPicPr>
        <p:blipFill>
          <a:blip r:embed="rId19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8" name="Picture 1928"/>
          <p:cNvPicPr>
            <a:picLocks noChangeAspect="0" noChangeArrowheads="1"/>
          </p:cNvPicPr>
          <p:nvPr/>
        </p:nvPicPr>
        <p:blipFill>
          <a:blip r:embed="rId19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29" name="Picture 1929"/>
          <p:cNvPicPr>
            <a:picLocks noChangeAspect="0" noChangeArrowheads="1"/>
          </p:cNvPicPr>
          <p:nvPr/>
        </p:nvPicPr>
        <p:blipFill>
          <a:blip r:embed="rId19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0" name="Picture 1930"/>
          <p:cNvPicPr>
            <a:picLocks noChangeAspect="0" noChangeArrowheads="1"/>
          </p:cNvPicPr>
          <p:nvPr/>
        </p:nvPicPr>
        <p:blipFill>
          <a:blip r:embed="rId1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1" name="Picture 1931"/>
          <p:cNvPicPr>
            <a:picLocks noChangeAspect="0" noChangeArrowheads="1"/>
          </p:cNvPicPr>
          <p:nvPr/>
        </p:nvPicPr>
        <p:blipFill>
          <a:blip r:embed="rId1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2" name="Picture 1932"/>
          <p:cNvPicPr>
            <a:picLocks noChangeAspect="0" noChangeArrowheads="1"/>
          </p:cNvPicPr>
          <p:nvPr/>
        </p:nvPicPr>
        <p:blipFill>
          <a:blip r:embed="rId19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3" name="Picture 1933"/>
          <p:cNvPicPr>
            <a:picLocks noChangeAspect="0" noChangeArrowheads="1"/>
          </p:cNvPicPr>
          <p:nvPr/>
        </p:nvPicPr>
        <p:blipFill>
          <a:blip r:embed="rId19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4" name="Picture 1934"/>
          <p:cNvPicPr>
            <a:picLocks noChangeAspect="0" noChangeArrowheads="1"/>
          </p:cNvPicPr>
          <p:nvPr/>
        </p:nvPicPr>
        <p:blipFill>
          <a:blip r:embed="rId19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5" name="Picture 1935"/>
          <p:cNvPicPr>
            <a:picLocks noChangeAspect="0" noChangeArrowheads="1"/>
          </p:cNvPicPr>
          <p:nvPr/>
        </p:nvPicPr>
        <p:blipFill>
          <a:blip r:embed="rId19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6" name="Picture 1936"/>
          <p:cNvPicPr>
            <a:picLocks noChangeAspect="0" noChangeArrowheads="1"/>
          </p:cNvPicPr>
          <p:nvPr/>
        </p:nvPicPr>
        <p:blipFill>
          <a:blip r:embed="rId1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7" name="Picture 1937"/>
          <p:cNvPicPr>
            <a:picLocks noChangeAspect="0" noChangeArrowheads="1"/>
          </p:cNvPicPr>
          <p:nvPr/>
        </p:nvPicPr>
        <p:blipFill>
          <a:blip r:embed="rId1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250696"/>
            <a:ext cx="74167" cy="74168"/>
          </a:xfrm>
          <a:prstGeom prst="rect">
            <a:avLst/>
          </a:prstGeom>
          <a:noFill/>
          <a:extLst/>
        </p:spPr>
      </p:pic>
      <p:pic>
        <p:nvPicPr>
          <p:cNvPr id="1938" name="Picture 1938"/>
          <p:cNvPicPr>
            <a:picLocks noChangeAspect="0" noChangeArrowheads="1"/>
          </p:cNvPicPr>
          <p:nvPr/>
        </p:nvPicPr>
        <p:blipFill>
          <a:blip r:embed="rId19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250696"/>
            <a:ext cx="51307" cy="74168"/>
          </a:xfrm>
          <a:prstGeom prst="rect">
            <a:avLst/>
          </a:prstGeom>
          <a:noFill/>
          <a:extLst/>
        </p:spPr>
      </p:pic>
      <p:pic>
        <p:nvPicPr>
          <p:cNvPr id="1939" name="Picture 1939"/>
          <p:cNvPicPr>
            <a:picLocks noChangeAspect="0" noChangeArrowheads="1"/>
          </p:cNvPicPr>
          <p:nvPr/>
        </p:nvPicPr>
        <p:blipFill>
          <a:blip r:embed="rId1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81147" y="1299465"/>
            <a:ext cx="72644" cy="40640"/>
          </a:xfrm>
          <a:prstGeom prst="rect">
            <a:avLst/>
          </a:prstGeom>
          <a:noFill/>
          <a:extLst/>
        </p:spPr>
      </p:pic>
      <p:pic>
        <p:nvPicPr>
          <p:cNvPr id="1940" name="Picture 1940"/>
          <p:cNvPicPr>
            <a:picLocks noChangeAspect="0" noChangeArrowheads="1"/>
          </p:cNvPicPr>
          <p:nvPr/>
        </p:nvPicPr>
        <p:blipFill>
          <a:blip r:embed="rId1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2839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1" name="Picture 1941"/>
          <p:cNvPicPr>
            <a:picLocks noChangeAspect="0" noChangeArrowheads="1"/>
          </p:cNvPicPr>
          <p:nvPr/>
        </p:nvPicPr>
        <p:blipFill>
          <a:blip r:embed="rId19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77160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2" name="Picture 1942"/>
          <p:cNvPicPr>
            <a:picLocks noChangeAspect="0" noChangeArrowheads="1"/>
          </p:cNvPicPr>
          <p:nvPr/>
        </p:nvPicPr>
        <p:blipFill>
          <a:blip r:embed="rId19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25927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3" name="Picture 1943"/>
          <p:cNvPicPr>
            <a:picLocks noChangeAspect="0" noChangeArrowheads="1"/>
          </p:cNvPicPr>
          <p:nvPr/>
        </p:nvPicPr>
        <p:blipFill>
          <a:blip r:embed="rId19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469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4" name="Picture 1944"/>
          <p:cNvPicPr>
            <a:picLocks noChangeAspect="0" noChangeArrowheads="1"/>
          </p:cNvPicPr>
          <p:nvPr/>
        </p:nvPicPr>
        <p:blipFill>
          <a:blip r:embed="rId19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2346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5" name="Picture 1945"/>
          <p:cNvPicPr>
            <a:picLocks noChangeAspect="0" noChangeArrowheads="1"/>
          </p:cNvPicPr>
          <p:nvPr/>
        </p:nvPicPr>
        <p:blipFill>
          <a:blip r:embed="rId19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7223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6" name="Picture 1946"/>
          <p:cNvPicPr>
            <a:picLocks noChangeAspect="0" noChangeArrowheads="1"/>
          </p:cNvPicPr>
          <p:nvPr/>
        </p:nvPicPr>
        <p:blipFill>
          <a:blip r:embed="rId19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21000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7" name="Picture 1947"/>
          <p:cNvPicPr>
            <a:picLocks noChangeAspect="0" noChangeArrowheads="1"/>
          </p:cNvPicPr>
          <p:nvPr/>
        </p:nvPicPr>
        <p:blipFill>
          <a:blip r:embed="rId19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969767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8" name="Picture 1948"/>
          <p:cNvPicPr>
            <a:picLocks noChangeAspect="0" noChangeArrowheads="1"/>
          </p:cNvPicPr>
          <p:nvPr/>
        </p:nvPicPr>
        <p:blipFill>
          <a:blip r:embed="rId19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1853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49" name="Picture 1949"/>
          <p:cNvPicPr>
            <a:picLocks noChangeAspect="0" noChangeArrowheads="1"/>
          </p:cNvPicPr>
          <p:nvPr/>
        </p:nvPicPr>
        <p:blipFill>
          <a:blip r:embed="rId19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6730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0" name="Picture 1950"/>
          <p:cNvPicPr>
            <a:picLocks noChangeAspect="0" noChangeArrowheads="1"/>
          </p:cNvPicPr>
          <p:nvPr/>
        </p:nvPicPr>
        <p:blipFill>
          <a:blip r:embed="rId19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1607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1" name="Picture 1951"/>
          <p:cNvPicPr>
            <a:picLocks noChangeAspect="0" noChangeArrowheads="1"/>
          </p:cNvPicPr>
          <p:nvPr/>
        </p:nvPicPr>
        <p:blipFill>
          <a:blip r:embed="rId19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4839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2" name="Picture 1952"/>
          <p:cNvPicPr>
            <a:picLocks noChangeAspect="0" noChangeArrowheads="1"/>
          </p:cNvPicPr>
          <p:nvPr/>
        </p:nvPicPr>
        <p:blipFill>
          <a:blip r:embed="rId19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13607" y="1299465"/>
            <a:ext cx="74168" cy="40640"/>
          </a:xfrm>
          <a:prstGeom prst="rect">
            <a:avLst/>
          </a:prstGeom>
          <a:noFill/>
          <a:extLst/>
        </p:spPr>
      </p:pic>
      <p:pic>
        <p:nvPicPr>
          <p:cNvPr id="1953" name="Picture 1953"/>
          <p:cNvPicPr>
            <a:picLocks noChangeAspect="0" noChangeArrowheads="1"/>
          </p:cNvPicPr>
          <p:nvPr/>
        </p:nvPicPr>
        <p:blipFill>
          <a:blip r:embed="rId19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62376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4" name="Picture 1954"/>
          <p:cNvPicPr>
            <a:picLocks noChangeAspect="0" noChangeArrowheads="1"/>
          </p:cNvPicPr>
          <p:nvPr/>
        </p:nvPicPr>
        <p:blipFill>
          <a:blip r:embed="rId19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114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5" name="Picture 1955"/>
          <p:cNvPicPr>
            <a:picLocks noChangeAspect="0" noChangeArrowheads="1"/>
          </p:cNvPicPr>
          <p:nvPr/>
        </p:nvPicPr>
        <p:blipFill>
          <a:blip r:embed="rId19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9911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6" name="Picture 1956"/>
          <p:cNvPicPr>
            <a:picLocks noChangeAspect="0" noChangeArrowheads="1"/>
          </p:cNvPicPr>
          <p:nvPr/>
        </p:nvPicPr>
        <p:blipFill>
          <a:blip r:embed="rId1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08679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7" name="Picture 1957"/>
          <p:cNvPicPr>
            <a:picLocks noChangeAspect="0" noChangeArrowheads="1"/>
          </p:cNvPicPr>
          <p:nvPr/>
        </p:nvPicPr>
        <p:blipFill>
          <a:blip r:embed="rId1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7447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8" name="Picture 1958"/>
          <p:cNvPicPr>
            <a:picLocks noChangeAspect="0" noChangeArrowheads="1"/>
          </p:cNvPicPr>
          <p:nvPr/>
        </p:nvPicPr>
        <p:blipFill>
          <a:blip r:embed="rId1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0621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59" name="Picture 1959"/>
          <p:cNvPicPr>
            <a:picLocks noChangeAspect="0" noChangeArrowheads="1"/>
          </p:cNvPicPr>
          <p:nvPr/>
        </p:nvPicPr>
        <p:blipFill>
          <a:blip r:embed="rId19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498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0" name="Picture 1960"/>
          <p:cNvPicPr>
            <a:picLocks noChangeAspect="0" noChangeArrowheads="1"/>
          </p:cNvPicPr>
          <p:nvPr/>
        </p:nvPicPr>
        <p:blipFill>
          <a:blip r:embed="rId19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375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1" name="Picture 1961"/>
          <p:cNvPicPr>
            <a:picLocks noChangeAspect="0" noChangeArrowheads="1"/>
          </p:cNvPicPr>
          <p:nvPr/>
        </p:nvPicPr>
        <p:blipFill>
          <a:blip r:embed="rId19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52520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2" name="Picture 1962"/>
          <p:cNvPicPr>
            <a:picLocks noChangeAspect="0" noChangeArrowheads="1"/>
          </p:cNvPicPr>
          <p:nvPr/>
        </p:nvPicPr>
        <p:blipFill>
          <a:blip r:embed="rId19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01288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3" name="Picture 1963"/>
          <p:cNvPicPr>
            <a:picLocks noChangeAspect="0" noChangeArrowheads="1"/>
          </p:cNvPicPr>
          <p:nvPr/>
        </p:nvPicPr>
        <p:blipFill>
          <a:blip r:embed="rId19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5005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4" name="Picture 1964"/>
          <p:cNvPicPr>
            <a:picLocks noChangeAspect="0" noChangeArrowheads="1"/>
          </p:cNvPicPr>
          <p:nvPr/>
        </p:nvPicPr>
        <p:blipFill>
          <a:blip r:embed="rId19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98823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5" name="Picture 1965"/>
          <p:cNvPicPr>
            <a:picLocks noChangeAspect="0" noChangeArrowheads="1"/>
          </p:cNvPicPr>
          <p:nvPr/>
        </p:nvPicPr>
        <p:blipFill>
          <a:blip r:embed="rId19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7591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6" name="Picture 1966"/>
          <p:cNvPicPr>
            <a:picLocks noChangeAspect="0" noChangeArrowheads="1"/>
          </p:cNvPicPr>
          <p:nvPr/>
        </p:nvPicPr>
        <p:blipFill>
          <a:blip r:embed="rId19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6359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7" name="Picture 1967"/>
          <p:cNvPicPr>
            <a:picLocks noChangeAspect="0" noChangeArrowheads="1"/>
          </p:cNvPicPr>
          <p:nvPr/>
        </p:nvPicPr>
        <p:blipFill>
          <a:blip r:embed="rId19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45128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8" name="Picture 1968"/>
          <p:cNvPicPr>
            <a:picLocks noChangeAspect="0" noChangeArrowheads="1"/>
          </p:cNvPicPr>
          <p:nvPr/>
        </p:nvPicPr>
        <p:blipFill>
          <a:blip r:embed="rId19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93896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69" name="Picture 1969"/>
          <p:cNvPicPr>
            <a:picLocks noChangeAspect="0" noChangeArrowheads="1"/>
          </p:cNvPicPr>
          <p:nvPr/>
        </p:nvPicPr>
        <p:blipFill>
          <a:blip r:embed="rId19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4266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0" name="Picture 1970"/>
          <p:cNvPicPr>
            <a:picLocks noChangeAspect="0" noChangeArrowheads="1"/>
          </p:cNvPicPr>
          <p:nvPr/>
        </p:nvPicPr>
        <p:blipFill>
          <a:blip r:embed="rId19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9143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1" name="Picture 1971"/>
          <p:cNvPicPr>
            <a:picLocks noChangeAspect="0" noChangeArrowheads="1"/>
          </p:cNvPicPr>
          <p:nvPr/>
        </p:nvPicPr>
        <p:blipFill>
          <a:blip r:embed="rId19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0200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2" name="Picture 1972"/>
          <p:cNvPicPr>
            <a:picLocks noChangeAspect="0" noChangeArrowheads="1"/>
          </p:cNvPicPr>
          <p:nvPr/>
        </p:nvPicPr>
        <p:blipFill>
          <a:blip r:embed="rId19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8967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3" name="Picture 1973"/>
          <p:cNvPicPr>
            <a:picLocks noChangeAspect="0" noChangeArrowheads="1"/>
          </p:cNvPicPr>
          <p:nvPr/>
        </p:nvPicPr>
        <p:blipFill>
          <a:blip r:embed="rId1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3773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4" name="Picture 1974"/>
          <p:cNvPicPr>
            <a:picLocks noChangeAspect="0" noChangeArrowheads="1"/>
          </p:cNvPicPr>
          <p:nvPr/>
        </p:nvPicPr>
        <p:blipFill>
          <a:blip r:embed="rId19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6503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5" name="Picture 1975"/>
          <p:cNvPicPr>
            <a:picLocks noChangeAspect="0" noChangeArrowheads="1"/>
          </p:cNvPicPr>
          <p:nvPr/>
        </p:nvPicPr>
        <p:blipFill>
          <a:blip r:embed="rId19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35271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6" name="Picture 1976"/>
          <p:cNvPicPr>
            <a:picLocks noChangeAspect="0" noChangeArrowheads="1"/>
          </p:cNvPicPr>
          <p:nvPr/>
        </p:nvPicPr>
        <p:blipFill>
          <a:blip r:embed="rId1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84040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7" name="Picture 1977"/>
          <p:cNvPicPr>
            <a:picLocks noChangeAspect="0" noChangeArrowheads="1"/>
          </p:cNvPicPr>
          <p:nvPr/>
        </p:nvPicPr>
        <p:blipFill>
          <a:blip r:embed="rId19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32808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8" name="Picture 1978"/>
          <p:cNvPicPr>
            <a:picLocks noChangeAspect="0" noChangeArrowheads="1"/>
          </p:cNvPicPr>
          <p:nvPr/>
        </p:nvPicPr>
        <p:blipFill>
          <a:blip r:embed="rId19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81576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79" name="Picture 1979"/>
          <p:cNvPicPr>
            <a:picLocks noChangeAspect="0" noChangeArrowheads="1"/>
          </p:cNvPicPr>
          <p:nvPr/>
        </p:nvPicPr>
        <p:blipFill>
          <a:blip r:embed="rId1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3034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0" name="Picture 1980"/>
          <p:cNvPicPr>
            <a:picLocks noChangeAspect="0" noChangeArrowheads="1"/>
          </p:cNvPicPr>
          <p:nvPr/>
        </p:nvPicPr>
        <p:blipFill>
          <a:blip r:embed="rId19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79111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1" name="Picture 1981"/>
          <p:cNvPicPr>
            <a:picLocks noChangeAspect="0" noChangeArrowheads="1"/>
          </p:cNvPicPr>
          <p:nvPr/>
        </p:nvPicPr>
        <p:blipFill>
          <a:blip r:embed="rId19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7879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2" name="Picture 1982"/>
          <p:cNvPicPr>
            <a:picLocks noChangeAspect="0" noChangeArrowheads="1"/>
          </p:cNvPicPr>
          <p:nvPr/>
        </p:nvPicPr>
        <p:blipFill>
          <a:blip r:embed="rId19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6647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3" name="Picture 1983"/>
          <p:cNvPicPr>
            <a:picLocks noChangeAspect="0" noChangeArrowheads="1"/>
          </p:cNvPicPr>
          <p:nvPr/>
        </p:nvPicPr>
        <p:blipFill>
          <a:blip r:embed="rId19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25415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4" name="Picture 1984"/>
          <p:cNvPicPr>
            <a:picLocks noChangeAspect="0" noChangeArrowheads="1"/>
          </p:cNvPicPr>
          <p:nvPr/>
        </p:nvPicPr>
        <p:blipFill>
          <a:blip r:embed="rId19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74184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5" name="Picture 1985"/>
          <p:cNvPicPr>
            <a:picLocks noChangeAspect="0" noChangeArrowheads="1"/>
          </p:cNvPicPr>
          <p:nvPr/>
        </p:nvPicPr>
        <p:blipFill>
          <a:blip r:embed="rId19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2952" y="1299465"/>
            <a:ext cx="74167" cy="40640"/>
          </a:xfrm>
          <a:prstGeom prst="rect">
            <a:avLst/>
          </a:prstGeom>
          <a:noFill/>
          <a:extLst/>
        </p:spPr>
      </p:pic>
      <p:pic>
        <p:nvPicPr>
          <p:cNvPr id="1986" name="Picture 1986"/>
          <p:cNvPicPr>
            <a:picLocks noChangeAspect="0" noChangeArrowheads="1"/>
          </p:cNvPicPr>
          <p:nvPr/>
        </p:nvPicPr>
        <p:blipFill>
          <a:blip r:embed="rId19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71720" y="1299465"/>
            <a:ext cx="51307" cy="40640"/>
          </a:xfrm>
          <a:prstGeom prst="rect">
            <a:avLst/>
          </a:prstGeom>
          <a:noFill/>
          <a:extLst/>
        </p:spPr>
      </p:pic>
      <p:pic>
        <p:nvPicPr>
          <p:cNvPr id="1987" name="Picture 1987"/>
          <p:cNvPicPr>
            <a:picLocks noChangeAspect="0" noChangeArrowheads="1"/>
          </p:cNvPicPr>
          <p:nvPr/>
        </p:nvPicPr>
        <p:blipFill>
          <a:blip r:embed="rId19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568955" y="595377"/>
            <a:ext cx="2341879" cy="721868"/>
          </a:xfrm>
          <a:prstGeom prst="rect">
            <a:avLst/>
          </a:prstGeom>
          <a:noFill/>
          <a:extLst/>
        </p:spPr>
      </p:pic>
      <p:sp>
        <p:nvSpPr>
          <p:cNvPr id="1988" name="Freeform 1988"/>
          <p:cNvSpPr/>
          <p:nvPr/>
        </p:nvSpPr>
        <p:spPr>
          <a:xfrm rot="0" flipH="0" flipV="0">
            <a:off x="2581655" y="608077"/>
            <a:ext cx="2316479" cy="696467"/>
          </a:xfrm>
          <a:custGeom>
            <a:pathLst>
              <a:path w="19304000" h="5803900">
                <a:moveTo>
                  <a:pt x="965200" y="0"/>
                </a:moveTo>
                <a:cubicBezTo>
                  <a:pt x="431800" y="0"/>
                  <a:pt x="0" y="431800"/>
                  <a:pt x="0" y="965200"/>
                </a:cubicBezTo>
                <a:lnTo>
                  <a:pt x="0" y="4838700"/>
                </a:lnTo>
                <a:cubicBezTo>
                  <a:pt x="0" y="5372100"/>
                  <a:pt x="431800" y="5803900"/>
                  <a:pt x="965200" y="5803900"/>
                </a:cubicBezTo>
                <a:lnTo>
                  <a:pt x="18338800" y="5803900"/>
                </a:lnTo>
                <a:cubicBezTo>
                  <a:pt x="18872200" y="5803900"/>
                  <a:pt x="19304000" y="5372100"/>
                  <a:pt x="19304000" y="4838700"/>
                </a:cubicBezTo>
                <a:lnTo>
                  <a:pt x="19304000" y="965200"/>
                </a:lnTo>
                <a:cubicBezTo>
                  <a:pt x="19304000" y="431800"/>
                  <a:pt x="18872200" y="0"/>
                  <a:pt x="18338800" y="0"/>
                </a:cubicBezTo>
                <a:close/>
                <a:moveTo>
                  <a:pt x="57238900" y="78752700"/>
                </a:moveTo>
              </a:path>
            </a:pathLst>
          </a:custGeom>
          <a:noFill/>
          <a:ln w="11937" cap="rnd" cmpd="sng">
            <a:solidFill>
              <a:srgbClr val="95B3D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9" name="Picture 1989"/>
          <p:cNvPicPr>
            <a:picLocks noChangeAspect="0" noChangeArrowheads="1"/>
          </p:cNvPicPr>
          <p:nvPr/>
        </p:nvPicPr>
        <p:blipFill>
          <a:blip r:embed="rId19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24631" y="1866393"/>
            <a:ext cx="3747008" cy="234188"/>
          </a:xfrm>
          <a:prstGeom prst="rect">
            <a:avLst/>
          </a:prstGeom>
          <a:noFill/>
          <a:extLst/>
        </p:spPr>
      </p:pic>
      <p:sp>
        <p:nvSpPr>
          <p:cNvPr id="1990" name="Freeform 1990"/>
          <p:cNvSpPr/>
          <p:nvPr/>
        </p:nvSpPr>
        <p:spPr>
          <a:xfrm rot="0" flipH="0" flipV="0">
            <a:off x="3101339" y="1879093"/>
            <a:ext cx="3593591" cy="208787"/>
          </a:xfrm>
          <a:custGeom>
            <a:pathLst>
              <a:path w="29946600" h="1739900">
                <a:moveTo>
                  <a:pt x="0" y="1739900"/>
                </a:moveTo>
                <a:lnTo>
                  <a:pt x="29946600" y="1739900"/>
                </a:lnTo>
                <a:lnTo>
                  <a:pt x="29946600" y="0"/>
                </a:lnTo>
                <a:lnTo>
                  <a:pt x="0" y="0"/>
                </a:lnTo>
                <a:lnTo>
                  <a:pt x="0" y="1739900"/>
                </a:lnTo>
                <a:close/>
              </a:path>
            </a:pathLst>
          </a:custGeom>
          <a:solidFill>
            <a:srgbClr val="DBDBDB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 rot="0" flipH="0" flipV="0">
            <a:off x="1005839" y="2194561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 rot="0" flipH="0" flipV="0">
            <a:off x="1005839" y="2194561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Freeform 1993"/>
          <p:cNvSpPr/>
          <p:nvPr/>
        </p:nvSpPr>
        <p:spPr>
          <a:xfrm rot="0" flipH="0" flipV="0">
            <a:off x="1008887" y="2194561"/>
            <a:ext cx="4309871" cy="4571"/>
          </a:xfrm>
          <a:custGeom>
            <a:pathLst>
              <a:path w="35915600" h="38096">
                <a:moveTo>
                  <a:pt x="0" y="38096"/>
                </a:moveTo>
                <a:lnTo>
                  <a:pt x="35915600" y="38096"/>
                </a:lnTo>
                <a:lnTo>
                  <a:pt x="359156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Freeform 1994"/>
          <p:cNvSpPr/>
          <p:nvPr/>
        </p:nvSpPr>
        <p:spPr>
          <a:xfrm rot="0" flipH="0" flipV="0">
            <a:off x="5318759" y="219456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 rot="0" flipH="0" flipV="0">
            <a:off x="5318759" y="2194561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 rot="0" flipH="0" flipV="0">
            <a:off x="1005839" y="2199133"/>
            <a:ext cx="3047" cy="190499"/>
          </a:xfrm>
          <a:custGeom>
            <a:pathLst>
              <a:path w="25396" h="1587500">
                <a:moveTo>
                  <a:pt x="0" y="1587500"/>
                </a:moveTo>
                <a:lnTo>
                  <a:pt x="25396" y="1587500"/>
                </a:lnTo>
                <a:lnTo>
                  <a:pt x="25396" y="0"/>
                </a:lnTo>
                <a:lnTo>
                  <a:pt x="0" y="0"/>
                </a:lnTo>
                <a:lnTo>
                  <a:pt x="0" y="1587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 rot="0" flipH="0" flipV="0">
            <a:off x="1005839" y="2389633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 rot="0" flipH="0" flipV="0">
            <a:off x="1005839" y="2389633"/>
            <a:ext cx="3047" cy="4571"/>
          </a:xfrm>
          <a:custGeom>
            <a:pathLst>
              <a:path w="25396" h="38096">
                <a:moveTo>
                  <a:pt x="0" y="38096"/>
                </a:moveTo>
                <a:lnTo>
                  <a:pt x="25396" y="38096"/>
                </a:lnTo>
                <a:lnTo>
                  <a:pt x="253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 rot="0" flipH="0" flipV="0">
            <a:off x="1008887" y="2389633"/>
            <a:ext cx="4309871" cy="4571"/>
          </a:xfrm>
          <a:custGeom>
            <a:pathLst>
              <a:path w="35915600" h="38096">
                <a:moveTo>
                  <a:pt x="0" y="38096"/>
                </a:moveTo>
                <a:lnTo>
                  <a:pt x="35915600" y="38096"/>
                </a:lnTo>
                <a:lnTo>
                  <a:pt x="359156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 rot="0" flipH="0" flipV="0">
            <a:off x="5318759" y="2199133"/>
            <a:ext cx="6095" cy="190499"/>
          </a:xfrm>
          <a:custGeom>
            <a:pathLst>
              <a:path w="50796" h="1587500">
                <a:moveTo>
                  <a:pt x="0" y="1587500"/>
                </a:moveTo>
                <a:lnTo>
                  <a:pt x="50796" y="1587500"/>
                </a:lnTo>
                <a:lnTo>
                  <a:pt x="50796" y="0"/>
                </a:lnTo>
                <a:lnTo>
                  <a:pt x="0" y="0"/>
                </a:lnTo>
                <a:lnTo>
                  <a:pt x="0" y="1587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 rot="0" flipH="0" flipV="0">
            <a:off x="5318759" y="238963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 rot="0" flipH="0" flipV="0">
            <a:off x="5318759" y="238963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 rot="0" flipH="0" flipV="0">
            <a:off x="2560319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 rot="0" flipH="0" flipV="0">
            <a:off x="2560319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 rot="0" flipH="0" flipV="0">
            <a:off x="2566415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 rot="0" flipH="0" flipV="0">
            <a:off x="2811779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 rot="0" flipH="0" flipV="0">
            <a:off x="2817875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 rot="0" flipH="0" flipV="0">
            <a:off x="3063239" y="24475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 rot="0" flipH="0" flipV="0">
            <a:off x="3067811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 rot="0" flipH="0" flipV="0">
            <a:off x="3313175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 rot="0" flipH="0" flipV="0">
            <a:off x="3319271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 rot="0" flipH="0" flipV="0">
            <a:off x="3564635" y="24475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 rot="0" flipH="0" flipV="0">
            <a:off x="3569207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 rot="0" flipH="0" flipV="0">
            <a:off x="3814571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 rot="0" flipH="0" flipV="0">
            <a:off x="3820667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 rot="0" flipH="0" flipV="0">
            <a:off x="4066031" y="24475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 rot="0" flipH="0" flipV="0">
            <a:off x="4070603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 rot="0" flipH="0" flipV="0">
            <a:off x="4315967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9" name="Freeform 2019"/>
          <p:cNvSpPr/>
          <p:nvPr/>
        </p:nvSpPr>
        <p:spPr>
          <a:xfrm rot="0" flipH="0" flipV="0">
            <a:off x="4322063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0" name="Freeform 2020"/>
          <p:cNvSpPr/>
          <p:nvPr/>
        </p:nvSpPr>
        <p:spPr>
          <a:xfrm rot="0" flipH="0" flipV="0">
            <a:off x="4567427" y="24475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1" name="Freeform 2021"/>
          <p:cNvSpPr/>
          <p:nvPr/>
        </p:nvSpPr>
        <p:spPr>
          <a:xfrm rot="0" flipH="0" flipV="0">
            <a:off x="4571999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2" name="Freeform 2022"/>
          <p:cNvSpPr/>
          <p:nvPr/>
        </p:nvSpPr>
        <p:spPr>
          <a:xfrm rot="0" flipH="0" flipV="0">
            <a:off x="4817363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3" name="Freeform 2023"/>
          <p:cNvSpPr/>
          <p:nvPr/>
        </p:nvSpPr>
        <p:spPr>
          <a:xfrm rot="0" flipH="0" flipV="0">
            <a:off x="4823459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 rot="0" flipH="0" flipV="0">
            <a:off x="5068823" y="244754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 rot="0" flipH="0" flipV="0">
            <a:off x="5073395" y="2447545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 rot="0" flipH="0" flipV="0">
            <a:off x="5318759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 rot="0" flipH="0" flipV="0">
            <a:off x="5318759" y="244754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Freeform 2028"/>
          <p:cNvSpPr/>
          <p:nvPr/>
        </p:nvSpPr>
        <p:spPr>
          <a:xfrm rot="0" flipH="0" flipV="0">
            <a:off x="2560319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9" name="Freeform 2029"/>
          <p:cNvSpPr/>
          <p:nvPr/>
        </p:nvSpPr>
        <p:spPr>
          <a:xfrm rot="0" flipH="0" flipV="0">
            <a:off x="2560319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0" name="Freeform 2030"/>
          <p:cNvSpPr/>
          <p:nvPr/>
        </p:nvSpPr>
        <p:spPr>
          <a:xfrm rot="0" flipH="0" flipV="0">
            <a:off x="2560319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1" name="Freeform 2031"/>
          <p:cNvSpPr/>
          <p:nvPr/>
        </p:nvSpPr>
        <p:spPr>
          <a:xfrm rot="0" flipH="0" flipV="0">
            <a:off x="2566415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" name="Freeform 2032"/>
          <p:cNvSpPr/>
          <p:nvPr/>
        </p:nvSpPr>
        <p:spPr>
          <a:xfrm rot="0" flipH="0" flipV="0">
            <a:off x="2811779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" name="Freeform 2033"/>
          <p:cNvSpPr/>
          <p:nvPr/>
        </p:nvSpPr>
        <p:spPr>
          <a:xfrm rot="0" flipH="0" flipV="0">
            <a:off x="2811779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Freeform 2034"/>
          <p:cNvSpPr/>
          <p:nvPr/>
        </p:nvSpPr>
        <p:spPr>
          <a:xfrm rot="0" flipH="0" flipV="0">
            <a:off x="2817875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5" name="Freeform 2035"/>
          <p:cNvSpPr/>
          <p:nvPr/>
        </p:nvSpPr>
        <p:spPr>
          <a:xfrm rot="0" flipH="0" flipV="0">
            <a:off x="3063239" y="2453641"/>
            <a:ext cx="4571" cy="204215"/>
          </a:xfrm>
          <a:custGeom>
            <a:pathLst>
              <a:path w="38096" h="1701800">
                <a:moveTo>
                  <a:pt x="0" y="1701800"/>
                </a:moveTo>
                <a:lnTo>
                  <a:pt x="38096" y="1701800"/>
                </a:lnTo>
                <a:lnTo>
                  <a:pt x="380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6" name="Freeform 2036"/>
          <p:cNvSpPr/>
          <p:nvPr/>
        </p:nvSpPr>
        <p:spPr>
          <a:xfrm rot="0" flipH="0" flipV="0">
            <a:off x="3063239" y="2657857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7" name="Freeform 2037"/>
          <p:cNvSpPr/>
          <p:nvPr/>
        </p:nvSpPr>
        <p:spPr>
          <a:xfrm rot="0" flipH="0" flipV="0">
            <a:off x="3067811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8" name="Freeform 2038"/>
          <p:cNvSpPr/>
          <p:nvPr/>
        </p:nvSpPr>
        <p:spPr>
          <a:xfrm rot="0" flipH="0" flipV="0">
            <a:off x="3313175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9" name="Freeform 2039"/>
          <p:cNvSpPr/>
          <p:nvPr/>
        </p:nvSpPr>
        <p:spPr>
          <a:xfrm rot="0" flipH="0" flipV="0">
            <a:off x="3313175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0" name="Freeform 2040"/>
          <p:cNvSpPr/>
          <p:nvPr/>
        </p:nvSpPr>
        <p:spPr>
          <a:xfrm rot="0" flipH="0" flipV="0">
            <a:off x="3319271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" name="Freeform 2041"/>
          <p:cNvSpPr/>
          <p:nvPr/>
        </p:nvSpPr>
        <p:spPr>
          <a:xfrm rot="0" flipH="0" flipV="0">
            <a:off x="3564635" y="2453641"/>
            <a:ext cx="4571" cy="204215"/>
          </a:xfrm>
          <a:custGeom>
            <a:pathLst>
              <a:path w="38096" h="1701800">
                <a:moveTo>
                  <a:pt x="0" y="1701800"/>
                </a:moveTo>
                <a:lnTo>
                  <a:pt x="38096" y="1701800"/>
                </a:lnTo>
                <a:lnTo>
                  <a:pt x="380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" name="Freeform 2042"/>
          <p:cNvSpPr/>
          <p:nvPr/>
        </p:nvSpPr>
        <p:spPr>
          <a:xfrm rot="0" flipH="0" flipV="0">
            <a:off x="3564635" y="2657857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3" name="Freeform 2043"/>
          <p:cNvSpPr/>
          <p:nvPr/>
        </p:nvSpPr>
        <p:spPr>
          <a:xfrm rot="0" flipH="0" flipV="0">
            <a:off x="3569207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4" name="Freeform 2044"/>
          <p:cNvSpPr/>
          <p:nvPr/>
        </p:nvSpPr>
        <p:spPr>
          <a:xfrm rot="0" flipH="0" flipV="0">
            <a:off x="3814571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5" name="Freeform 2045"/>
          <p:cNvSpPr/>
          <p:nvPr/>
        </p:nvSpPr>
        <p:spPr>
          <a:xfrm rot="0" flipH="0" flipV="0">
            <a:off x="3814571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" name="Freeform 2046"/>
          <p:cNvSpPr/>
          <p:nvPr/>
        </p:nvSpPr>
        <p:spPr>
          <a:xfrm rot="0" flipH="0" flipV="0">
            <a:off x="3820667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 rot="0" flipH="0" flipV="0">
            <a:off x="4066031" y="2453641"/>
            <a:ext cx="4571" cy="204215"/>
          </a:xfrm>
          <a:custGeom>
            <a:pathLst>
              <a:path w="38096" h="1701800">
                <a:moveTo>
                  <a:pt x="0" y="1701800"/>
                </a:moveTo>
                <a:lnTo>
                  <a:pt x="38096" y="1701800"/>
                </a:lnTo>
                <a:lnTo>
                  <a:pt x="380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 rot="0" flipH="0" flipV="0">
            <a:off x="4066031" y="2657857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 rot="0" flipH="0" flipV="0">
            <a:off x="4070603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Freeform 2050"/>
          <p:cNvSpPr/>
          <p:nvPr/>
        </p:nvSpPr>
        <p:spPr>
          <a:xfrm rot="0" flipH="0" flipV="0">
            <a:off x="4315967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Freeform 2051"/>
          <p:cNvSpPr/>
          <p:nvPr/>
        </p:nvSpPr>
        <p:spPr>
          <a:xfrm rot="0" flipH="0" flipV="0">
            <a:off x="4315967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 rot="0" flipH="0" flipV="0">
            <a:off x="4322063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Freeform 2053"/>
          <p:cNvSpPr/>
          <p:nvPr/>
        </p:nvSpPr>
        <p:spPr>
          <a:xfrm rot="0" flipH="0" flipV="0">
            <a:off x="4567427" y="2453641"/>
            <a:ext cx="4571" cy="204215"/>
          </a:xfrm>
          <a:custGeom>
            <a:pathLst>
              <a:path w="38096" h="1701800">
                <a:moveTo>
                  <a:pt x="0" y="1701800"/>
                </a:moveTo>
                <a:lnTo>
                  <a:pt x="38096" y="1701800"/>
                </a:lnTo>
                <a:lnTo>
                  <a:pt x="380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Freeform 2054"/>
          <p:cNvSpPr/>
          <p:nvPr/>
        </p:nvSpPr>
        <p:spPr>
          <a:xfrm rot="0" flipH="0" flipV="0">
            <a:off x="4567427" y="2657857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Freeform 2055"/>
          <p:cNvSpPr/>
          <p:nvPr/>
        </p:nvSpPr>
        <p:spPr>
          <a:xfrm rot="0" flipH="0" flipV="0">
            <a:off x="4571999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Freeform 2056"/>
          <p:cNvSpPr/>
          <p:nvPr/>
        </p:nvSpPr>
        <p:spPr>
          <a:xfrm rot="0" flipH="0" flipV="0">
            <a:off x="4817363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 rot="0" flipH="0" flipV="0">
            <a:off x="4817363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 rot="0" flipH="0" flipV="0">
            <a:off x="4823459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 rot="0" flipH="0" flipV="0">
            <a:off x="5068823" y="2453641"/>
            <a:ext cx="4571" cy="204215"/>
          </a:xfrm>
          <a:custGeom>
            <a:pathLst>
              <a:path w="38096" h="1701800">
                <a:moveTo>
                  <a:pt x="0" y="1701800"/>
                </a:moveTo>
                <a:lnTo>
                  <a:pt x="38096" y="1701800"/>
                </a:lnTo>
                <a:lnTo>
                  <a:pt x="380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 rot="0" flipH="0" flipV="0">
            <a:off x="5068823" y="2657857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 rot="0" flipH="0" flipV="0">
            <a:off x="5073395" y="2657857"/>
            <a:ext cx="245363" cy="6095"/>
          </a:xfrm>
          <a:custGeom>
            <a:pathLst>
              <a:path w="2044700" h="50796">
                <a:moveTo>
                  <a:pt x="0" y="50796"/>
                </a:moveTo>
                <a:lnTo>
                  <a:pt x="2044700" y="50796"/>
                </a:lnTo>
                <a:lnTo>
                  <a:pt x="20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2" name="Freeform 2062"/>
          <p:cNvSpPr/>
          <p:nvPr/>
        </p:nvSpPr>
        <p:spPr>
          <a:xfrm rot="0" flipH="0" flipV="0">
            <a:off x="5318759" y="2453641"/>
            <a:ext cx="6095" cy="204215"/>
          </a:xfrm>
          <a:custGeom>
            <a:pathLst>
              <a:path w="50796" h="1701800">
                <a:moveTo>
                  <a:pt x="0" y="1701800"/>
                </a:moveTo>
                <a:lnTo>
                  <a:pt x="50796" y="1701800"/>
                </a:lnTo>
                <a:lnTo>
                  <a:pt x="50796" y="0"/>
                </a:lnTo>
                <a:lnTo>
                  <a:pt x="0" y="0"/>
                </a:lnTo>
                <a:lnTo>
                  <a:pt x="0" y="17018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Freeform 2063"/>
          <p:cNvSpPr/>
          <p:nvPr/>
        </p:nvSpPr>
        <p:spPr>
          <a:xfrm rot="0" flipH="0" flipV="0">
            <a:off x="5318759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 rot="0" flipH="0" flipV="0">
            <a:off x="5318759" y="2657857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 rot="0" flipH="0" flipV="0">
            <a:off x="1005839" y="2717293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 rot="0" flipH="0" flipV="0">
            <a:off x="1005839" y="2717293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 rot="0" flipH="0" flipV="0">
            <a:off x="1008887" y="2717293"/>
            <a:ext cx="2956559" cy="6095"/>
          </a:xfrm>
          <a:custGeom>
            <a:pathLst>
              <a:path w="24638000" h="50796">
                <a:moveTo>
                  <a:pt x="0" y="50796"/>
                </a:moveTo>
                <a:lnTo>
                  <a:pt x="24638000" y="50796"/>
                </a:lnTo>
                <a:lnTo>
                  <a:pt x="246380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Freeform 2068"/>
          <p:cNvSpPr/>
          <p:nvPr/>
        </p:nvSpPr>
        <p:spPr>
          <a:xfrm rot="0" flipH="0" flipV="0">
            <a:off x="3965447" y="27172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9" name="Freeform 2069"/>
          <p:cNvSpPr/>
          <p:nvPr/>
        </p:nvSpPr>
        <p:spPr>
          <a:xfrm rot="0" flipH="0" flipV="0">
            <a:off x="3965447" y="271729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 rot="0" flipH="0" flipV="0">
            <a:off x="1005839" y="2723389"/>
            <a:ext cx="3047" cy="192023"/>
          </a:xfrm>
          <a:custGeom>
            <a:pathLst>
              <a:path w="25396" h="1600200">
                <a:moveTo>
                  <a:pt x="0" y="1600200"/>
                </a:moveTo>
                <a:lnTo>
                  <a:pt x="25396" y="1600200"/>
                </a:lnTo>
                <a:lnTo>
                  <a:pt x="2539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 rot="0" flipH="0" flipV="0">
            <a:off x="1005839" y="2915413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 rot="0" flipH="0" flipV="0">
            <a:off x="1005839" y="2915413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 rot="0" flipH="0" flipV="0">
            <a:off x="1008887" y="2915413"/>
            <a:ext cx="2956559" cy="6095"/>
          </a:xfrm>
          <a:custGeom>
            <a:pathLst>
              <a:path w="24638000" h="50796">
                <a:moveTo>
                  <a:pt x="0" y="50796"/>
                </a:moveTo>
                <a:lnTo>
                  <a:pt x="24638000" y="50796"/>
                </a:lnTo>
                <a:lnTo>
                  <a:pt x="246380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Freeform 2074"/>
          <p:cNvSpPr/>
          <p:nvPr/>
        </p:nvSpPr>
        <p:spPr>
          <a:xfrm rot="0" flipH="0" flipV="0">
            <a:off x="3965447" y="2723389"/>
            <a:ext cx="6095" cy="192023"/>
          </a:xfrm>
          <a:custGeom>
            <a:pathLst>
              <a:path w="50796" h="1600200">
                <a:moveTo>
                  <a:pt x="0" y="1600200"/>
                </a:moveTo>
                <a:lnTo>
                  <a:pt x="50796" y="1600200"/>
                </a:lnTo>
                <a:lnTo>
                  <a:pt x="50796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5" name="Freeform 2075"/>
          <p:cNvSpPr/>
          <p:nvPr/>
        </p:nvSpPr>
        <p:spPr>
          <a:xfrm rot="0" flipH="0" flipV="0">
            <a:off x="3965447" y="291541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 rot="0" flipH="0" flipV="0">
            <a:off x="3965447" y="2915413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 rot="0" flipH="0" flipV="0">
            <a:off x="1005839" y="2974849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 rot="0" flipH="0" flipV="0">
            <a:off x="1005839" y="2974849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 rot="0" flipH="0" flipV="0">
            <a:off x="1008887" y="2974849"/>
            <a:ext cx="4817363" cy="6095"/>
          </a:xfrm>
          <a:custGeom>
            <a:pathLst>
              <a:path w="40144700" h="50796">
                <a:moveTo>
                  <a:pt x="0" y="50796"/>
                </a:moveTo>
                <a:lnTo>
                  <a:pt x="40144700" y="50796"/>
                </a:lnTo>
                <a:lnTo>
                  <a:pt x="401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 rot="0" flipH="0" flipV="0">
            <a:off x="5826251" y="297484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 rot="0" flipH="0" flipV="0">
            <a:off x="5826251" y="2974849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 rot="0" flipH="0" flipV="0">
            <a:off x="1005839" y="2980945"/>
            <a:ext cx="3047" cy="434339"/>
          </a:xfrm>
          <a:custGeom>
            <a:pathLst>
              <a:path w="25396" h="3619500">
                <a:moveTo>
                  <a:pt x="0" y="3619500"/>
                </a:moveTo>
                <a:lnTo>
                  <a:pt x="25396" y="3619500"/>
                </a:lnTo>
                <a:lnTo>
                  <a:pt x="25396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 rot="0" flipH="0" flipV="0">
            <a:off x="1005839" y="3415285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 rot="0" flipH="0" flipV="0">
            <a:off x="1005839" y="3415285"/>
            <a:ext cx="3047" cy="6095"/>
          </a:xfrm>
          <a:custGeom>
            <a:pathLst>
              <a:path w="25396" h="50796">
                <a:moveTo>
                  <a:pt x="0" y="50796"/>
                </a:moveTo>
                <a:lnTo>
                  <a:pt x="25396" y="50796"/>
                </a:lnTo>
                <a:lnTo>
                  <a:pt x="253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 rot="0" flipH="0" flipV="0">
            <a:off x="1008887" y="3415285"/>
            <a:ext cx="4817363" cy="6095"/>
          </a:xfrm>
          <a:custGeom>
            <a:pathLst>
              <a:path w="40144700" h="50796">
                <a:moveTo>
                  <a:pt x="0" y="50796"/>
                </a:moveTo>
                <a:lnTo>
                  <a:pt x="40144700" y="50796"/>
                </a:lnTo>
                <a:lnTo>
                  <a:pt x="401447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 rot="0" flipH="0" flipV="0">
            <a:off x="5826251" y="2980945"/>
            <a:ext cx="6095" cy="434339"/>
          </a:xfrm>
          <a:custGeom>
            <a:pathLst>
              <a:path w="50796" h="3619500">
                <a:moveTo>
                  <a:pt x="0" y="3619500"/>
                </a:moveTo>
                <a:lnTo>
                  <a:pt x="50796" y="3619500"/>
                </a:lnTo>
                <a:lnTo>
                  <a:pt x="50796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 rot="0" flipH="0" flipV="0">
            <a:off x="5826251" y="341528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 rot="0" flipH="0" flipV="0">
            <a:off x="5826251" y="341528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 rot="0" flipH="0" flipV="0">
            <a:off x="4619243" y="34747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 rot="0" flipH="0" flipV="0">
            <a:off x="4619243" y="3474721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 rot="0" flipH="0" flipV="0">
            <a:off x="4625339" y="3474721"/>
            <a:ext cx="1684019" cy="6095"/>
          </a:xfrm>
          <a:custGeom>
            <a:pathLst>
              <a:path w="14033500" h="50796">
                <a:moveTo>
                  <a:pt x="0" y="50796"/>
                </a:moveTo>
                <a:lnTo>
                  <a:pt x="14033500" y="50796"/>
                </a:lnTo>
                <a:lnTo>
                  <a:pt x="14033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 rot="0" flipH="0" flipV="0">
            <a:off x="6309359" y="3474721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 rot="0" flipH="0" flipV="0">
            <a:off x="6309359" y="3474721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 rot="0" flipH="0" flipV="0">
            <a:off x="4619243" y="3480817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 rot="0" flipH="0" flipV="0">
            <a:off x="4619243" y="369874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 rot="0" flipH="0" flipV="0">
            <a:off x="4619243" y="3698749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 rot="0" flipH="0" flipV="0">
            <a:off x="4625339" y="3698749"/>
            <a:ext cx="1684019" cy="4571"/>
          </a:xfrm>
          <a:custGeom>
            <a:pathLst>
              <a:path w="14033500" h="38096">
                <a:moveTo>
                  <a:pt x="0" y="38096"/>
                </a:moveTo>
                <a:lnTo>
                  <a:pt x="14033500" y="38096"/>
                </a:lnTo>
                <a:lnTo>
                  <a:pt x="140335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 rot="0" flipH="0" flipV="0">
            <a:off x="6309359" y="3480817"/>
            <a:ext cx="4571" cy="217931"/>
          </a:xfrm>
          <a:custGeom>
            <a:pathLst>
              <a:path w="38096" h="1816100">
                <a:moveTo>
                  <a:pt x="0" y="1816100"/>
                </a:moveTo>
                <a:lnTo>
                  <a:pt x="38096" y="1816100"/>
                </a:lnTo>
                <a:lnTo>
                  <a:pt x="380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 rot="0" flipH="0" flipV="0">
            <a:off x="6309359" y="3698749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 rot="0" flipH="0" flipV="0">
            <a:off x="6309359" y="3698749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 rot="0" flipH="0" flipV="0">
            <a:off x="4619243" y="375818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 rot="0" flipH="0" flipV="0">
            <a:off x="4619243" y="3758185"/>
            <a:ext cx="6095" cy="6095"/>
          </a:xfrm>
          <a:custGeom>
            <a:pathLst>
              <a:path w="50796" h="50796">
                <a:moveTo>
                  <a:pt x="0" y="50796"/>
                </a:moveTo>
                <a:lnTo>
                  <a:pt x="50796" y="50796"/>
                </a:lnTo>
                <a:lnTo>
                  <a:pt x="507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 rot="0" flipH="0" flipV="0">
            <a:off x="4625339" y="3758185"/>
            <a:ext cx="1684019" cy="6095"/>
          </a:xfrm>
          <a:custGeom>
            <a:pathLst>
              <a:path w="14033500" h="50796">
                <a:moveTo>
                  <a:pt x="0" y="50796"/>
                </a:moveTo>
                <a:lnTo>
                  <a:pt x="14033500" y="50796"/>
                </a:lnTo>
                <a:lnTo>
                  <a:pt x="14033500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 rot="0" flipH="0" flipV="0">
            <a:off x="6309359" y="375818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 rot="0" flipH="0" flipV="0">
            <a:off x="6309359" y="3758185"/>
            <a:ext cx="4571" cy="6095"/>
          </a:xfrm>
          <a:custGeom>
            <a:pathLst>
              <a:path w="38096" h="50796">
                <a:moveTo>
                  <a:pt x="0" y="50796"/>
                </a:moveTo>
                <a:lnTo>
                  <a:pt x="38096" y="50796"/>
                </a:lnTo>
                <a:lnTo>
                  <a:pt x="38096" y="0"/>
                </a:lnTo>
                <a:lnTo>
                  <a:pt x="0" y="0"/>
                </a:lnTo>
                <a:lnTo>
                  <a:pt x="0" y="507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 rot="0" flipH="0" flipV="0">
            <a:off x="4619243" y="3764281"/>
            <a:ext cx="6095" cy="217931"/>
          </a:xfrm>
          <a:custGeom>
            <a:pathLst>
              <a:path w="50796" h="1816100">
                <a:moveTo>
                  <a:pt x="0" y="1816100"/>
                </a:moveTo>
                <a:lnTo>
                  <a:pt x="50796" y="1816100"/>
                </a:lnTo>
                <a:lnTo>
                  <a:pt x="507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 rot="0" flipH="0" flipV="0">
            <a:off x="4619243" y="398221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 rot="0" flipH="0" flipV="0">
            <a:off x="4619243" y="3982213"/>
            <a:ext cx="6095" cy="4571"/>
          </a:xfrm>
          <a:custGeom>
            <a:pathLst>
              <a:path w="50796" h="38096">
                <a:moveTo>
                  <a:pt x="0" y="38096"/>
                </a:moveTo>
                <a:lnTo>
                  <a:pt x="50796" y="38096"/>
                </a:lnTo>
                <a:lnTo>
                  <a:pt x="507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 rot="0" flipH="0" flipV="0">
            <a:off x="4625339" y="3982213"/>
            <a:ext cx="1684019" cy="4571"/>
          </a:xfrm>
          <a:custGeom>
            <a:pathLst>
              <a:path w="14033500" h="38096">
                <a:moveTo>
                  <a:pt x="0" y="38096"/>
                </a:moveTo>
                <a:lnTo>
                  <a:pt x="14033500" y="38096"/>
                </a:lnTo>
                <a:lnTo>
                  <a:pt x="14033500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 rot="0" flipH="0" flipV="0">
            <a:off x="6309359" y="3764281"/>
            <a:ext cx="4571" cy="217931"/>
          </a:xfrm>
          <a:custGeom>
            <a:pathLst>
              <a:path w="38096" h="1816100">
                <a:moveTo>
                  <a:pt x="0" y="1816100"/>
                </a:moveTo>
                <a:lnTo>
                  <a:pt x="38096" y="1816100"/>
                </a:lnTo>
                <a:lnTo>
                  <a:pt x="38096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 rot="0" flipH="0" flipV="0">
            <a:off x="6309359" y="398221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 rot="0" flipH="0" flipV="0">
            <a:off x="6309359" y="3982213"/>
            <a:ext cx="4571" cy="4571"/>
          </a:xfrm>
          <a:custGeom>
            <a:pathLst>
              <a:path w="38096" h="38096">
                <a:moveTo>
                  <a:pt x="0" y="38096"/>
                </a:moveTo>
                <a:lnTo>
                  <a:pt x="38096" y="38096"/>
                </a:lnTo>
                <a:lnTo>
                  <a:pt x="38096" y="0"/>
                </a:lnTo>
                <a:lnTo>
                  <a:pt x="0" y="0"/>
                </a:lnTo>
                <a:lnTo>
                  <a:pt x="0" y="380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3" name="Picture 2113"/>
          <p:cNvPicPr>
            <a:picLocks noChangeAspect="0" noChangeArrowheads="1"/>
          </p:cNvPicPr>
          <p:nvPr/>
        </p:nvPicPr>
        <p:blipFill>
          <a:blip r:embed="rId2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93139" y="4877817"/>
            <a:ext cx="5842507" cy="250951"/>
          </a:xfrm>
          <a:prstGeom prst="rect">
            <a:avLst/>
          </a:prstGeom>
          <a:noFill/>
          <a:extLst/>
        </p:spPr>
      </p:pic>
      <p:sp>
        <p:nvSpPr>
          <p:cNvPr id="2114" name="Freeform 2114"/>
          <p:cNvSpPr/>
          <p:nvPr/>
        </p:nvSpPr>
        <p:spPr>
          <a:xfrm rot="0" flipH="0" flipV="0">
            <a:off x="1069847" y="4890517"/>
            <a:ext cx="5689091" cy="225551"/>
          </a:xfrm>
          <a:custGeom>
            <a:pathLst>
              <a:path w="47409100" h="1879600">
                <a:moveTo>
                  <a:pt x="0" y="1879600"/>
                </a:moveTo>
                <a:lnTo>
                  <a:pt x="47409100" y="1879600"/>
                </a:lnTo>
                <a:lnTo>
                  <a:pt x="47409100" y="0"/>
                </a:lnTo>
                <a:lnTo>
                  <a:pt x="0" y="0"/>
                </a:lnTo>
                <a:lnTo>
                  <a:pt x="0" y="1879600"/>
                </a:lnTo>
                <a:close/>
              </a:path>
            </a:pathLst>
          </a:custGeom>
          <a:solidFill>
            <a:srgbClr val="96B3D8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5" name="Picture 2115"/>
          <p:cNvPicPr>
            <a:picLocks noChangeAspect="0" noChangeArrowheads="1"/>
          </p:cNvPicPr>
          <p:nvPr/>
        </p:nvPicPr>
        <p:blipFill>
          <a:blip r:embed="rId2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7795" y="6013197"/>
            <a:ext cx="5927851" cy="232664"/>
          </a:xfrm>
          <a:prstGeom prst="rect">
            <a:avLst/>
          </a:prstGeom>
          <a:noFill/>
          <a:extLst/>
        </p:spPr>
      </p:pic>
      <p:sp>
        <p:nvSpPr>
          <p:cNvPr id="2116" name="Freeform 2116"/>
          <p:cNvSpPr/>
          <p:nvPr/>
        </p:nvSpPr>
        <p:spPr>
          <a:xfrm rot="0" flipH="0" flipV="0">
            <a:off x="986027" y="6025897"/>
            <a:ext cx="5772911" cy="207263"/>
          </a:xfrm>
          <a:custGeom>
            <a:pathLst>
              <a:path w="48107600" h="1727200">
                <a:moveTo>
                  <a:pt x="0" y="1727200"/>
                </a:moveTo>
                <a:lnTo>
                  <a:pt x="48107600" y="1727200"/>
                </a:lnTo>
                <a:lnTo>
                  <a:pt x="48107600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96B3D8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 rot="0" flipH="0" flipV="0">
            <a:off x="1101851" y="6429757"/>
            <a:ext cx="1616963" cy="1449323"/>
          </a:xfrm>
          <a:custGeom>
            <a:pathLst>
              <a:path w="13474700" h="12077700">
                <a:moveTo>
                  <a:pt x="0" y="12077700"/>
                </a:moveTo>
                <a:lnTo>
                  <a:pt x="13474700" y="12077700"/>
                </a:lnTo>
                <a:lnTo>
                  <a:pt x="13474700" y="0"/>
                </a:lnTo>
                <a:lnTo>
                  <a:pt x="0" y="0"/>
                </a:lnTo>
                <a:lnTo>
                  <a:pt x="0" y="12077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 rot="0" flipH="0" flipV="0">
            <a:off x="1100327" y="6431281"/>
            <a:ext cx="1618487" cy="1447799"/>
          </a:xfrm>
          <a:custGeom>
            <a:pathLst>
              <a:path w="13487400" h="12065000">
                <a:moveTo>
                  <a:pt x="0" y="12065000"/>
                </a:moveTo>
                <a:lnTo>
                  <a:pt x="13487400" y="12065000"/>
                </a:lnTo>
                <a:lnTo>
                  <a:pt x="13487400" y="0"/>
                </a:lnTo>
                <a:lnTo>
                  <a:pt x="0" y="0"/>
                </a:lnTo>
                <a:lnTo>
                  <a:pt x="0" y="12065000"/>
                </a:lnTo>
                <a:close/>
              </a:path>
            </a:pathLst>
          </a:custGeom>
          <a:noFill/>
          <a:ln w="8952" cap="rnd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 rot="0" flipH="0" flipV="0">
            <a:off x="1074419" y="3506725"/>
            <a:ext cx="1412747" cy="1149095"/>
          </a:xfrm>
          <a:custGeom>
            <a:pathLst>
              <a:path w="11772900" h="9575800">
                <a:moveTo>
                  <a:pt x="0" y="9575800"/>
                </a:moveTo>
                <a:lnTo>
                  <a:pt x="11772900" y="9575800"/>
                </a:lnTo>
                <a:lnTo>
                  <a:pt x="11772900" y="0"/>
                </a:lnTo>
                <a:lnTo>
                  <a:pt x="0" y="0"/>
                </a:lnTo>
                <a:lnTo>
                  <a:pt x="0" y="95758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89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0" name="Freeform 2120"/>
          <p:cNvSpPr/>
          <p:nvPr/>
        </p:nvSpPr>
        <p:spPr>
          <a:xfrm rot="0" flipH="0" flipV="0">
            <a:off x="1074419" y="3506725"/>
            <a:ext cx="1412747" cy="1147571"/>
          </a:xfrm>
          <a:custGeom>
            <a:pathLst>
              <a:path w="11772900" h="9563100">
                <a:moveTo>
                  <a:pt x="0" y="9563100"/>
                </a:moveTo>
                <a:lnTo>
                  <a:pt x="11772900" y="9563100"/>
                </a:lnTo>
                <a:lnTo>
                  <a:pt x="11772900" y="0"/>
                </a:lnTo>
                <a:lnTo>
                  <a:pt x="0" y="0"/>
                </a:lnTo>
                <a:lnTo>
                  <a:pt x="0" y="9563100"/>
                </a:lnTo>
                <a:close/>
              </a:path>
            </a:pathLst>
          </a:custGeom>
          <a:noFill/>
          <a:ln w="8952" cap="rnd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1" name="Freeform 2121"/>
          <p:cNvSpPr/>
          <p:nvPr/>
        </p:nvSpPr>
        <p:spPr>
          <a:xfrm rot="0" flipH="0" flipV="0">
            <a:off x="2487167" y="3505201"/>
            <a:ext cx="1537715" cy="1150619"/>
          </a:xfrm>
          <a:custGeom>
            <a:pathLst>
              <a:path w="12814300" h="9588500">
                <a:moveTo>
                  <a:pt x="0" y="9588500"/>
                </a:moveTo>
                <a:lnTo>
                  <a:pt x="12814300" y="9588500"/>
                </a:lnTo>
                <a:lnTo>
                  <a:pt x="12814300" y="0"/>
                </a:lnTo>
                <a:lnTo>
                  <a:pt x="0" y="0"/>
                </a:lnTo>
                <a:lnTo>
                  <a:pt x="0" y="9588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52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 rot="0" flipH="0" flipV="0">
            <a:off x="2487167" y="3505201"/>
            <a:ext cx="1537715" cy="1149095"/>
          </a:xfrm>
          <a:custGeom>
            <a:pathLst>
              <a:path w="12814300" h="9575800">
                <a:moveTo>
                  <a:pt x="0" y="9575800"/>
                </a:moveTo>
                <a:lnTo>
                  <a:pt x="12814300" y="9575800"/>
                </a:lnTo>
                <a:lnTo>
                  <a:pt x="12814300" y="0"/>
                </a:lnTo>
                <a:lnTo>
                  <a:pt x="0" y="0"/>
                </a:lnTo>
                <a:lnTo>
                  <a:pt x="0" y="9575800"/>
                </a:lnTo>
                <a:close/>
              </a:path>
            </a:pathLst>
          </a:custGeom>
          <a:noFill/>
          <a:ln w="8952" cap="rnd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Rectangle 2123"/>
          <p:cNvSpPr/>
          <p:nvPr/>
        </p:nvSpPr>
        <p:spPr>
          <a:xfrm rot="0" flipH="0" flipV="0">
            <a:off x="946403" y="794899"/>
            <a:ext cx="4487558" cy="1072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421122" algn="l"/>
              </a:tabLst>
            </a:pPr>
            <a:r>
              <a:rPr lang="en-US" sz="845" baseline="0" b="0" i="0" dirty="0" spc="0">
                <a:solidFill>
                  <a:srgbClr val="000000"/>
                </a:solidFill>
                <a:latin typeface="TTE1BC9760t00" pitchFamily="0" charset="1"/>
              </a:rPr>
              <a:t>  	</a:t>
            </a:r>
            <a:r>
              <a:rPr lang="en-US" sz="1571" baseline="-6938" b="0" i="0" dirty="0" spc="0">
                <a:solidFill>
                  <a:srgbClr val="000000"/>
                </a:solidFill>
                <a:latin typeface="TTE1B97EA8t00" pitchFamily="0" charset="1"/>
              </a:rPr>
              <a:t>□□</a:t>
            </a:r>
          </a:p>
        </p:txBody>
      </p:sp>
      <p:sp>
        <p:nvSpPr>
          <p:cNvPr id="2124" name="Rectangle 2124"/>
          <p:cNvSpPr/>
          <p:nvPr/>
        </p:nvSpPr>
        <p:spPr>
          <a:xfrm rot="0" flipH="0" flipV="0">
            <a:off x="934211" y="854076"/>
            <a:ext cx="5624035" cy="5313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78733" algn="l"/>
                <a:tab pos="4242812" algn="l"/>
                <a:tab pos="5042914" algn="l"/>
                <a:tab pos="5414769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  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6FB0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106">
                <a:solidFill>
                  <a:srgbClr val="000000"/>
                </a:solidFill>
                <a:latin typeface="TTE1BC9760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C9760t00" pitchFamily="0" charset="1"/>
              </a:rPr>
              <a:t>A□	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□ J□</a:t>
            </a:r>
            <a:r>
              <a:rPr lang="en-US" sz="1707" baseline="75541" b="0" i="0" dirty="0" spc="22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75541" b="0" i="0" dirty="0" spc="109">
                <a:solidFill>
                  <a:srgbClr val="000000"/>
                </a:solidFill>
                <a:latin typeface="TTE1B98928t00" pitchFamily="0" charset="1"/>
              </a:rPr>
              <a:t>(J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la□□</a:t>
            </a:r>
            <a:r>
              <a:rPr lang="en-US" sz="1707" baseline="75541" b="0" i="0" dirty="0" spc="373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75541" b="0" i="0" dirty="0" spc="10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75541" b="0" i="0" dirty="0" spc="769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707" baseline="75541" b="0" i="0" dirty="0" spc="0">
                <a:solidFill>
                  <a:srgbClr val="000000"/>
                </a:solidFill>
                <a:latin typeface="TTE1B98928t00" pitchFamily="0" charset="1"/>
              </a:rPr>
              <a:t>S	</a:t>
            </a:r>
            <a:r>
              <a:rPr lang="en-US" sz="2134" baseline="-17023" b="0" i="0" dirty="0" spc="546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5106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□□□□□</a:t>
            </a:r>
            <a:r>
              <a:rPr lang="en-US" sz="2134" baseline="-5958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5106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14469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	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7660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10214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5106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255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1409" baseline="0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	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17023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  <a:r>
              <a:rPr lang="en-US" sz="2134" baseline="-3404" b="0" i="0" dirty="0" spc="0">
                <a:solidFill>
                  <a:srgbClr val="000000"/>
                </a:solidFill>
                <a:latin typeface="TTE1B0BF88t00" pitchFamily="0" charset="1"/>
              </a:rPr>
              <a:t>□</a:t>
            </a:r>
          </a:p>
          <a:p>
            <a:pPr marL="1604771">
              <a:lnSpc>
                <a:spcPts val="1526"/>
              </a:lnSpc>
              <a:tabLst>
                <a:tab pos="4930137" algn="l"/>
              </a:tabLst>
            </a:pPr>
            <a:r>
              <a:rPr lang="en-US" sz="1845" baseline="197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755" baseline="0" b="0" i="0" dirty="0" spc="295">
                <a:solidFill>
                  <a:srgbClr val="000000"/>
                </a:solidFill>
                <a:latin typeface="TTE1B0BF88t00" pitchFamily="0" charset="1"/>
              </a:rPr>
              <a:t>□</a:t>
            </a:r>
          </a:p>
        </p:txBody>
      </p:sp>
      <p:sp>
        <p:nvSpPr>
          <p:cNvPr id="2125" name="Rectangle 2125"/>
          <p:cNvSpPr/>
          <p:nvPr/>
        </p:nvSpPr>
        <p:spPr>
          <a:xfrm rot="0" flipH="0" flipV="0">
            <a:off x="3447286" y="345598"/>
            <a:ext cx="583905" cy="159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18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</a:t>
            </a:r>
          </a:p>
        </p:txBody>
      </p:sp>
      <p:sp>
        <p:nvSpPr>
          <p:cNvPr id="2126" name="Rectangle 2126"/>
          <p:cNvSpPr/>
          <p:nvPr/>
        </p:nvSpPr>
        <p:spPr>
          <a:xfrm rot="0" flipH="0" flipV="0">
            <a:off x="2429254" y="640958"/>
            <a:ext cx="29728" cy="109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037" baseline="0" b="0" i="0" dirty="0" spc="0">
                <a:solidFill>
                  <a:srgbClr val="000000"/>
                </a:solidFill>
                <a:latin typeface="TTE1B6A9C8t00" pitchFamily="0" charset="1"/>
              </a:rPr>
              <a:t> </a:t>
            </a:r>
          </a:p>
        </p:txBody>
      </p:sp>
      <p:sp>
        <p:nvSpPr>
          <p:cNvPr id="2127" name="Rectangle 2127"/>
          <p:cNvSpPr/>
          <p:nvPr/>
        </p:nvSpPr>
        <p:spPr>
          <a:xfrm rot="0" flipH="0" flipV="0">
            <a:off x="6737601" y="1421803"/>
            <a:ext cx="8077" cy="298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28" name="Rectangle 2128"/>
          <p:cNvSpPr/>
          <p:nvPr/>
        </p:nvSpPr>
        <p:spPr>
          <a:xfrm rot="0" flipH="0" flipV="0">
            <a:off x="6723885" y="9407192"/>
            <a:ext cx="13570" cy="501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73" baseline="0" b="0" i="0" dirty="0" spc="0">
                <a:solidFill>
                  <a:srgbClr val="000000"/>
                </a:solidFill>
                <a:latin typeface="TTE1B6A9C8t00" pitchFamily="0" charset="1"/>
              </a:rPr>
              <a:t> </a:t>
            </a:r>
          </a:p>
        </p:txBody>
      </p:sp>
      <p:sp>
        <p:nvSpPr>
          <p:cNvPr id="2129" name="Rectangle 2129"/>
          <p:cNvSpPr/>
          <p:nvPr/>
        </p:nvSpPr>
        <p:spPr>
          <a:xfrm rot="0" flipH="0" flipV="0">
            <a:off x="3709414" y="736639"/>
            <a:ext cx="31138" cy="61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73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</a:p>
        </p:txBody>
      </p:sp>
      <p:sp>
        <p:nvSpPr>
          <p:cNvPr id="2130" name="Rectangle 2130"/>
          <p:cNvSpPr/>
          <p:nvPr/>
        </p:nvSpPr>
        <p:spPr>
          <a:xfrm rot="0" flipH="0" flipV="0">
            <a:off x="2215890" y="1464388"/>
            <a:ext cx="4542624" cy="3531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24758"/>
          </a:p>
          <a:p>
            <a:pPr marL="0">
              <a:lnSpc>
                <a:spcPts val="420"/>
              </a:lnSpc>
              <a:tabLst>
                <a:tab pos="4533903" algn="l"/>
              </a:tabLst>
            </a:pPr>
            <a:r>
              <a:rPr lang="en-US" sz="100" baseline="0" b="0" i="0" dirty="0" spc="0">
                <a:solidFill>
                  <a:srgbClr val="000000"/>
                </a:solidFill>
                <a:latin typeface="" pitchFamily="0" charset="1"/>
              </a:rPr>
              <a:t/>
            </a:r>
            <a:r>
              <a:rPr lang="en-US" sz="281" baseline="0" b="0" i="0" dirty="0" spc="0">
                <a:solidFill>
                  <a:srgbClr val="FFFFFF"/>
                </a:solidFill>
                <a:latin typeface="TTE1B93658t00" pitchFamily="0" charset="1"/>
              </a:rPr>
              <a:t> 	</a:t>
            </a:r>
          </a:p>
          <a:p>
            <a:pPr marL="4524758">
              <a:lnSpc>
                <a:spcPts val="420"/>
              </a:lnSpc>
            </a:pPr>
          </a:p>
          <a:p>
            <a:pPr marL="4524758">
              <a:lnSpc>
                <a:spcPts val="420"/>
              </a:lnSpc>
            </a:pPr>
          </a:p>
          <a:p>
            <a:pPr marL="4524758">
              <a:lnSpc>
                <a:spcPts val="407"/>
              </a:lnSpc>
            </a:pPr>
          </a:p>
          <a:p>
            <a:pPr marL="4524758">
              <a:lnSpc>
                <a:spcPts val="420"/>
              </a:lnSpc>
            </a:pPr>
          </a:p>
          <a:p>
            <a:pPr marL="4524758">
              <a:lnSpc>
                <a:spcPts val="420"/>
              </a:lnSpc>
            </a:pPr>
          </a:p>
        </p:txBody>
      </p:sp>
      <p:sp>
        <p:nvSpPr>
          <p:cNvPr id="2131" name="Rectangle 2131"/>
          <p:cNvSpPr/>
          <p:nvPr/>
        </p:nvSpPr>
        <p:spPr>
          <a:xfrm rot="0" flipH="0" flipV="0">
            <a:off x="1051554" y="1836244"/>
            <a:ext cx="19389" cy="34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32" name="Rectangle 2132"/>
          <p:cNvSpPr/>
          <p:nvPr/>
        </p:nvSpPr>
        <p:spPr>
          <a:xfrm rot="0" flipH="0" flipV="0">
            <a:off x="2906266" y="1915766"/>
            <a:ext cx="3788452" cy="1355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65275" algn="l"/>
                <a:tab pos="2301239" algn="l"/>
              </a:tabLst>
            </a:pP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334">
                <a:solidFill>
                  <a:srgbClr val="000000"/>
                </a:solidFill>
                <a:latin typeface="TTE1B98928t00" pitchFamily="0" charset="1"/>
              </a:rPr>
              <a:t>7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8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118">
                <a:solidFill>
                  <a:srgbClr val="000000"/>
                </a:solidFill>
                <a:latin typeface="TTE1B98928t00" pitchFamily="0" charset="1"/>
              </a:rPr>
              <a:t>/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214">
                <a:solidFill>
                  <a:srgbClr val="000000"/>
                </a:solidFill>
                <a:latin typeface="TTE1B98928t00" pitchFamily="0" charset="1"/>
              </a:rPr>
              <a:t>?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@*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%5	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1037" baseline="0" b="0" i="0" dirty="0" spc="346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1037" baseline="0" b="0" i="0" dirty="0" spc="118">
                <a:solidFill>
                  <a:srgbClr val="000000"/>
                </a:solidFill>
                <a:latin typeface="TTE1B98928t00" pitchFamily="0" charset="1"/>
              </a:rPr>
              <a:t>&lt;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=</a:t>
            </a:r>
            <a:r>
              <a:rPr lang="en-US" sz="1037" baseline="0" b="0" i="0" dirty="0" spc="846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26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178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1037" baseline="0" b="0" i="0" dirty="0" spc="226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$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</a:p>
        </p:txBody>
      </p:sp>
      <p:sp>
        <p:nvSpPr>
          <p:cNvPr id="2133" name="Rectangle 2133"/>
          <p:cNvSpPr/>
          <p:nvPr/>
        </p:nvSpPr>
        <p:spPr>
          <a:xfrm rot="0" flipH="0" flipV="0">
            <a:off x="6740649" y="2098371"/>
            <a:ext cx="17864" cy="880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20"/>
              </a:lnSpc>
            </a:pPr>
          </a:p>
        </p:txBody>
      </p:sp>
      <p:sp>
        <p:nvSpPr>
          <p:cNvPr id="2134" name="Rectangle 2134"/>
          <p:cNvSpPr/>
          <p:nvPr/>
        </p:nvSpPr>
        <p:spPr>
          <a:xfrm rot="0" flipH="0" flipV="0">
            <a:off x="5198361" y="2233298"/>
            <a:ext cx="1561083" cy="206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4047" algn="l"/>
                <a:tab pos="675131" algn="l"/>
              </a:tabLst>
            </a:pPr>
            <a:r>
              <a:rPr lang="en-US" sz="1418" baseline="5127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%5	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30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&lt;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=</a:t>
            </a:r>
            <a:r>
              <a:rPr lang="en-US" sz="936" baseline="0" b="0" i="0" dirty="0" spc="767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</a:p>
          <a:p>
            <a:pPr marL="1510283">
              <a:lnSpc>
                <a:spcPts val="659"/>
              </a:lnSpc>
            </a:pPr>
            <a:r>
              <a:rPr lang="en-US" sz="100" baseline="0" b="0" i="0" dirty="0" spc="0">
                <a:solidFill>
                  <a:srgbClr val="000000"/>
                </a:solidFill>
                <a:latin typeface="" pitchFamily="0" charset="1"/>
              </a:rPr>
              <a:t/>
            </a:r>
            <a:r>
              <a:rPr lang="en-US" sz="281" baseline="0" b="0" i="0" dirty="0" spc="0">
                <a:solidFill>
                  <a:srgbClr val="FFFFFF"/>
                </a:solidFill>
                <a:latin typeface="TTE1B93658t00" pitchFamily="0" charset="1"/>
              </a:rPr>
              <a:t>;</a:t>
            </a:r>
          </a:p>
        </p:txBody>
      </p:sp>
      <p:sp>
        <p:nvSpPr>
          <p:cNvPr id="2135" name="Rectangle 2135"/>
          <p:cNvSpPr/>
          <p:nvPr/>
        </p:nvSpPr>
        <p:spPr>
          <a:xfrm rot="0" flipH="0" flipV="0">
            <a:off x="2691380" y="2487805"/>
            <a:ext cx="4004293" cy="12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9691" algn="l"/>
              </a:tabLst>
            </a:pPr>
            <a:r>
              <a:rPr lang="en-US" sz="1418" baseline="6409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19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6 ;8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408">
                <a:solidFill>
                  <a:srgbClr val="000000"/>
                </a:solidFill>
                <a:latin typeface="TTE1B98928t00" pitchFamily="0" charset="1"/>
              </a:rPr>
              <a:t>L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92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4#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%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&amp;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</a:p>
        </p:txBody>
      </p:sp>
      <p:sp>
        <p:nvSpPr>
          <p:cNvPr id="2136" name="Rectangle 2136"/>
          <p:cNvSpPr/>
          <p:nvPr/>
        </p:nvSpPr>
        <p:spPr>
          <a:xfrm rot="0" flipH="0" flipV="0">
            <a:off x="6740649" y="2674444"/>
            <a:ext cx="17864" cy="34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37" name="Rectangle 2137"/>
          <p:cNvSpPr/>
          <p:nvPr/>
        </p:nvSpPr>
        <p:spPr>
          <a:xfrm rot="0" flipH="0" flipV="0">
            <a:off x="3843524" y="2757553"/>
            <a:ext cx="2889406" cy="122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2316" algn="l"/>
              </a:tabLst>
            </a:pPr>
            <a:r>
              <a:rPr lang="en-US" sz="1418" baseline="6409" b="0" i="0" dirty="0" spc="0">
                <a:solidFill>
                  <a:srgbClr val="000000"/>
                </a:solidFill>
                <a:latin typeface="TTE1B9365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jF.GM*0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&amp; □</a:t>
            </a:r>
            <a:r>
              <a:rPr lang="en-US" sz="936" baseline="0" b="0" i="0" dirty="0" spc="156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56">
                <a:solidFill>
                  <a:srgbClr val="000000"/>
                </a:solidFill>
                <a:latin typeface="TTE1B98928t00" pitchFamily="0" charset="1"/>
              </a:rPr>
              <a:t>N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#□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8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□0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(Jj 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;</a:t>
            </a:r>
            <a:r>
              <a:rPr lang="en-US" sz="936" baseline="0" b="0" i="0" dirty="0" spc="72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5'0□ </a:t>
            </a:r>
            <a:r>
              <a:rPr lang="en-US" sz="936" baseline="0" b="0" i="0" dirty="0" spc="696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</a:t>
            </a:r>
          </a:p>
        </p:txBody>
      </p:sp>
      <p:sp>
        <p:nvSpPr>
          <p:cNvPr id="2138" name="Rectangle 2138"/>
          <p:cNvSpPr/>
          <p:nvPr/>
        </p:nvSpPr>
        <p:spPr>
          <a:xfrm rot="0" flipH="0" flipV="0">
            <a:off x="6740649" y="2931999"/>
            <a:ext cx="17864" cy="34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39" name="Rectangle 2139"/>
          <p:cNvSpPr/>
          <p:nvPr/>
        </p:nvSpPr>
        <p:spPr>
          <a:xfrm rot="0" flipH="0" flipV="0">
            <a:off x="5902450" y="3013586"/>
            <a:ext cx="726167" cy="34026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4007"/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&lt;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=</a:t>
            </a:r>
            <a:r>
              <a:rPr lang="en-US" sz="936" baseline="0" b="0" i="0" dirty="0" spc="779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396">
                <a:solidFill>
                  <a:srgbClr val="000000"/>
                </a:solidFill>
                <a:latin typeface="TTE1B98928t00" pitchFamily="0" charset="1"/>
              </a:rPr>
              <a:t>E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 </a:t>
            </a:r>
          </a:p>
          <a:p>
            <a:pPr marL="0">
              <a:lnSpc>
                <a:spcPts val="1715"/>
              </a:lnSpc>
              <a:tabLst>
                <a:tab pos="352043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%5	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30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</a:p>
        </p:txBody>
      </p:sp>
      <p:sp>
        <p:nvSpPr>
          <p:cNvPr id="2140" name="Rectangle 2140"/>
          <p:cNvSpPr/>
          <p:nvPr/>
        </p:nvSpPr>
        <p:spPr>
          <a:xfrm rot="0" flipH="0" flipV="0">
            <a:off x="5705853" y="3015217"/>
            <a:ext cx="57912" cy="1150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</p:txBody>
      </p:sp>
      <p:sp>
        <p:nvSpPr>
          <p:cNvPr id="2141" name="Rectangle 2141"/>
          <p:cNvSpPr/>
          <p:nvPr/>
        </p:nvSpPr>
        <p:spPr>
          <a:xfrm rot="0" flipH="0" flipV="0">
            <a:off x="6740649" y="3431871"/>
            <a:ext cx="17864" cy="34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42" name="Rectangle 2142"/>
          <p:cNvSpPr/>
          <p:nvPr/>
        </p:nvSpPr>
        <p:spPr>
          <a:xfrm rot="0" flipH="0" flipV="0">
            <a:off x="6303261" y="3513457"/>
            <a:ext cx="307749" cy="122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I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J4 </a:t>
            </a:r>
          </a:p>
        </p:txBody>
      </p:sp>
      <p:sp>
        <p:nvSpPr>
          <p:cNvPr id="2143" name="Rectangle 2143"/>
          <p:cNvSpPr/>
          <p:nvPr/>
        </p:nvSpPr>
        <p:spPr>
          <a:xfrm rot="0" flipH="0" flipV="0">
            <a:off x="6740649" y="3713811"/>
            <a:ext cx="17864" cy="346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</p:txBody>
      </p:sp>
      <p:sp>
        <p:nvSpPr>
          <p:cNvPr id="2144" name="Rectangle 2144"/>
          <p:cNvSpPr/>
          <p:nvPr/>
        </p:nvSpPr>
        <p:spPr>
          <a:xfrm rot="0" flipH="0" flipV="0">
            <a:off x="6217917" y="3796921"/>
            <a:ext cx="358041" cy="1228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18" baseline="5127" b="0" i="0" dirty="0" spc="659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</a:p>
        </p:txBody>
      </p:sp>
      <p:sp>
        <p:nvSpPr>
          <p:cNvPr id="2145" name="Rectangle 2145"/>
          <p:cNvSpPr/>
          <p:nvPr/>
        </p:nvSpPr>
        <p:spPr>
          <a:xfrm rot="0" flipH="0" flipV="0">
            <a:off x="6740649" y="3997275"/>
            <a:ext cx="17864" cy="883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08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07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19"/>
              </a:lnSpc>
            </a:pPr>
          </a:p>
          <a:p>
            <a:pPr marL="0">
              <a:lnSpc>
                <a:spcPts val="420"/>
              </a:lnSpc>
            </a:pPr>
          </a:p>
          <a:p>
            <a:pPr marL="0">
              <a:lnSpc>
                <a:spcPts val="419"/>
              </a:lnSpc>
            </a:pPr>
          </a:p>
        </p:txBody>
      </p:sp>
      <p:sp>
        <p:nvSpPr>
          <p:cNvPr id="2146" name="Rectangle 2146"/>
          <p:cNvSpPr/>
          <p:nvPr/>
        </p:nvSpPr>
        <p:spPr>
          <a:xfrm rot="0" flipH="0" flipV="0">
            <a:off x="5049009" y="4929251"/>
            <a:ext cx="1713560" cy="5322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98703" algn="l"/>
              </a:tabLst>
            </a:pP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5j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 J </a:t>
            </a:r>
            <a:r>
              <a:rPr lang="en-US" sz="1127" baseline="0" b="0" i="0" dirty="0" spc="229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109">
                <a:solidFill>
                  <a:srgbClr val="000000"/>
                </a:solidFill>
                <a:latin typeface="TTE1B98928t00" pitchFamily="0" charset="1"/>
              </a:rPr>
              <a:t>(J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la□□</a:t>
            </a:r>
            <a:r>
              <a:rPr lang="en-US" sz="1127" baseline="0" b="0" i="0" dirty="0" spc="181">
                <a:solidFill>
                  <a:srgbClr val="000000"/>
                </a:solidFill>
                <a:latin typeface="TTE1B98928t00" pitchFamily="0" charset="1"/>
              </a:rPr>
              <a:t>B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-Q0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8928t00" pitchFamily="0" charset="1"/>
              </a:rPr>
              <a:t>P</a:t>
            </a:r>
          </a:p>
          <a:p>
            <a:pPr marL="166117">
              <a:lnSpc>
                <a:spcPts val="1542"/>
              </a:lnSpc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.&amp;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b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24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I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 *&lt;.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 ;J</a:t>
            </a:r>
            <a:r>
              <a:rPr lang="en-US" sz="936" baseline="0" b="0" i="0" dirty="0" spc="264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264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  <a:p>
            <a:pPr marL="172214">
              <a:lnSpc>
                <a:spcPts val="1488"/>
              </a:lnSpc>
              <a:tabLst>
                <a:tab pos="1604772" algn="l"/>
                <a:tab pos="1604772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.&amp;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b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25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I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 *&lt;.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240">
                <a:solidFill>
                  <a:srgbClr val="000000"/>
                </a:solidFill>
                <a:latin typeface="TTE1B98928t00" pitchFamily="0" charset="1"/>
              </a:rPr>
              <a:t>R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	</a:t>
            </a:r>
            <a:r>
              <a:rPr lang="en-US" sz="936" baseline="0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</p:txBody>
      </p:sp>
      <p:sp>
        <p:nvSpPr>
          <p:cNvPr id="2147" name="Rectangle 2147"/>
          <p:cNvSpPr/>
          <p:nvPr/>
        </p:nvSpPr>
        <p:spPr>
          <a:xfrm rot="0" flipH="0" flipV="0">
            <a:off x="1495048" y="5150232"/>
            <a:ext cx="2413071" cy="31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99968">
              <a:tabLst>
                <a:tab pos="1586479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180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24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56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!</a:t>
            </a:r>
            <a:r>
              <a:rPr lang="en-US" sz="936" baseline="0" b="0" i="0" dirty="0" spc="216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656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S*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  <a:p>
            <a:pPr marL="0">
              <a:lnSpc>
                <a:spcPts val="1488"/>
              </a:lnSpc>
              <a:tabLst>
                <a:tab pos="355092" algn="l"/>
              </a:tabLst>
            </a:pPr>
            <a:r>
              <a:rPr lang="en-US" sz="936" baseline="0" b="0" i="0" dirty="0" spc="496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%5	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Xo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&lt;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=</a:t>
            </a:r>
            <a:r>
              <a:rPr lang="en-US" sz="936" baseline="0" b="0" i="0" dirty="0" spc="767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00">
                <a:solidFill>
                  <a:srgbClr val="000000"/>
                </a:solidFill>
                <a:latin typeface="TTE1B98928t00" pitchFamily="0" charset="1"/>
              </a:rPr>
              <a:t>7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8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20">
                <a:solidFill>
                  <a:srgbClr val="000000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Tla</a:t>
            </a:r>
            <a:r>
              <a:rPr lang="en-US" sz="936" baseline="0" b="0" i="0" dirty="0" spc="228">
                <a:solidFill>
                  <a:srgbClr val="000000"/>
                </a:solidFill>
                <a:latin typeface="TTE1B98928t00" pitchFamily="0" charset="1"/>
              </a:rPr>
              <a:t>6</a:t>
            </a:r>
            <a:r>
              <a:rPr lang="en-US" sz="936" baseline="0" b="0" i="0" dirty="0" spc="228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</p:txBody>
      </p:sp>
      <p:sp>
        <p:nvSpPr>
          <p:cNvPr id="2148" name="Rectangle 2148"/>
          <p:cNvSpPr/>
          <p:nvPr/>
        </p:nvSpPr>
        <p:spPr>
          <a:xfrm rot="0" flipH="0" flipV="0">
            <a:off x="5257806" y="5528184"/>
            <a:ext cx="1504769" cy="31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6301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936" baseline="0" b="0" i="0" dirty="0" spc="24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120">
                <a:solidFill>
                  <a:srgbClr val="000000"/>
                </a:solidFill>
                <a:latin typeface="TTE1B98928t00" pitchFamily="0" charset="1"/>
              </a:rPr>
              <a:t>U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V□W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</a:t>
            </a:r>
            <a:r>
              <a:rPr lang="en-US" sz="936" baseline="0" b="0" i="0" dirty="0" spc="336">
                <a:solidFill>
                  <a:srgbClr val="000000"/>
                </a:solidFill>
                <a:latin typeface="TTE1B98928t00" pitchFamily="0" charset="1"/>
              </a:rPr>
              <a:t>0</a:t>
            </a:r>
            <a:r>
              <a:rPr lang="en-US" sz="936" baseline="0" b="0" i="0" dirty="0" spc="336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  <a:p>
            <a:pPr marL="426719">
              <a:lnSpc>
                <a:spcPts val="1488"/>
              </a:lnSpc>
              <a:tabLst>
                <a:tab pos="573022" algn="l"/>
                <a:tab pos="871726" algn="l"/>
                <a:tab pos="1321306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/	. 4(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168">
                <a:solidFill>
                  <a:srgbClr val="000000"/>
                </a:solidFill>
                <a:latin typeface="TTE1B98928t00" pitchFamily="0" charset="1"/>
              </a:rPr>
              <a:t>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204">
                <a:solidFill>
                  <a:srgbClr val="000000"/>
                </a:solidFill>
                <a:latin typeface="TTE1B98928t00" pitchFamily="0" charset="1"/>
              </a:rPr>
              <a:t>"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</p:txBody>
      </p:sp>
      <p:sp>
        <p:nvSpPr>
          <p:cNvPr id="2149" name="Rectangle 2149"/>
          <p:cNvSpPr/>
          <p:nvPr/>
        </p:nvSpPr>
        <p:spPr>
          <a:xfrm rot="0" flipH="0" flipV="0">
            <a:off x="1170449" y="5528184"/>
            <a:ext cx="2737680" cy="311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47793">
              <a:tabLst>
                <a:tab pos="1618480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	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b□ 5'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7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8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108">
                <a:solidFill>
                  <a:srgbClr val="000000"/>
                </a:solidFill>
                <a:latin typeface="TTE1B98928t00" pitchFamily="0" charset="1"/>
              </a:rPr>
              <a:t>/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312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936" baseline="0" b="0" i="0" dirty="0" spc="774">
                <a:solidFill>
                  <a:srgbClr val="000000"/>
                </a:solidFill>
                <a:latin typeface="TTE1B98928t00" pitchFamily="0" charset="1"/>
              </a:rPr>
              <a:t>&gt;o</a:t>
            </a:r>
            <a:r>
              <a:rPr lang="en-US" sz="936" baseline="0" b="0" i="0" dirty="0" spc="656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S*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553D70t00" pitchFamily="0" charset="1"/>
              </a:rPr>
              <a:t>□</a:t>
            </a:r>
          </a:p>
          <a:p>
            <a:pPr marL="0">
              <a:lnSpc>
                <a:spcPts val="1488"/>
              </a:lnSpc>
              <a:tabLst>
                <a:tab pos="2628893" algn="l"/>
                <a:tab pos="2628893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CCCCCCCCCCCCCCCCCCCCCCCCCCCCCCCCCCCCCCCCCCCCCCCCCCCCCCCCCCCCCCCCCCCCCCCCCCCCCCCCCCCCCCCCCCCCCCC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+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j1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-</a:t>
            </a:r>
            <a:r>
              <a:rPr lang="en-US" sz="936" baseline="0" b="0" i="0" dirty="0" spc="0">
                <a:solidFill>
                  <a:srgbClr val="000000"/>
                </a:solidFill>
                <a:latin typeface="TTE1B98928t00" pitchFamily="0" charset="1"/>
              </a:rPr>
              <a:t>□	</a:t>
            </a:r>
            <a:r>
              <a:rPr lang="en-US" sz="936" baseline="0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</p:txBody>
      </p:sp>
      <p:sp>
        <p:nvSpPr>
          <p:cNvPr id="2150" name="Rectangle 2150"/>
          <p:cNvSpPr/>
          <p:nvPr/>
        </p:nvSpPr>
        <p:spPr>
          <a:xfrm rot="0" flipH="0" flipV="0">
            <a:off x="3482363" y="6062568"/>
            <a:ext cx="3277784" cy="22481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61005"/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|O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514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@K(J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Y</a:t>
            </a:r>
            <a:r>
              <a:rPr lang="en-US" sz="1037" baseline="0" b="0" i="0" dirty="0" spc="226">
                <a:solidFill>
                  <a:srgbClr val="000000"/>
                </a:solidFill>
                <a:latin typeface="TTE1B98928t00" pitchFamily="0" charset="1"/>
              </a:rPr>
              <a:t>5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#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. -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 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□</a:t>
            </a:r>
            <a:r>
              <a:rPr lang="en-US" sz="1037" baseline="0" b="0" i="0" dirty="0" spc="0">
                <a:solidFill>
                  <a:srgbClr val="000000"/>
                </a:solidFill>
                <a:latin typeface="TTE1B98928t00" pitchFamily="0" charset="1"/>
              </a:rPr>
              <a:t>X</a:t>
            </a:r>
          </a:p>
          <a:p>
            <a:pPr marL="3246092">
              <a:lnSpc>
                <a:spcPts val="853"/>
              </a:lnSpc>
            </a:pPr>
            <a:r>
              <a:rPr lang="en-US" sz="473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  <a:p>
            <a:pPr marL="1182598">
              <a:lnSpc>
                <a:spcPts val="1654"/>
              </a:lnSpc>
              <a:tabLst>
                <a:tab pos="2950436" algn="l"/>
                <a:tab pos="2950436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216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□1.@□□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=!&gt;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?□. (J□□5&lt;</a:t>
            </a:r>
            <a:r>
              <a:rPr lang="en-US" sz="936" baseline="0" b="0" i="0" dirty="0" spc="708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&lt;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1456917">
              <a:lnSpc>
                <a:spcPts val="1382"/>
              </a:lnSpc>
              <a:tabLst>
                <a:tab pos="2950436" algn="l"/>
                <a:tab pos="2950436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.&gt;3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j1□1C%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68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□1B</a:t>
            </a:r>
            <a:r>
              <a:rPr lang="en-US" sz="936" baseline="0" b="0" i="0" dirty="0" spc="7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A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797026">
              <a:lnSpc>
                <a:spcPts val="1401"/>
              </a:lnSpc>
              <a:tabLst>
                <a:tab pos="2950438" algn="l"/>
                <a:tab pos="2950438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132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. 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j1□1C%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56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□1B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44">
                <a:solidFill>
                  <a:srgbClr val="000000"/>
                </a:solidFill>
                <a:latin typeface="TTE1B93658t00" pitchFamily="0" charset="1"/>
              </a:rPr>
              <a:t>9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,□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,□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!4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!j.3</a:t>
            </a:r>
            <a:r>
              <a:rPr lang="en-US" sz="936" baseline="0" b="0" i="0" dirty="0" spc="708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D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605002">
              <a:lnSpc>
                <a:spcPts val="1391"/>
              </a:lnSpc>
              <a:tabLst>
                <a:tab pos="1918689" algn="l"/>
                <a:tab pos="2554197" algn="l"/>
                <a:tab pos="2941293" algn="l"/>
                <a:tab pos="2941293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!j□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!HIJ&gt;3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□1□</a:t>
            </a:r>
            <a:r>
              <a:rPr lang="en-US" sz="936" baseline="0" b="0" i="0" dirty="0" spc="420">
                <a:solidFill>
                  <a:srgbClr val="000000"/>
                </a:solidFill>
                <a:latin typeface="TTE1B93658t00" pitchFamily="0" charset="1"/>
              </a:rPr>
              <a:t>F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5&lt;£■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j1□1C%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276">
                <a:solidFill>
                  <a:srgbClr val="000000"/>
                </a:solidFill>
                <a:latin typeface="TTE1B93658t00" pitchFamily="0" charset="1"/>
              </a:rPr>
              <a:t>G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□1□	&gt;3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5&lt;</a:t>
            </a:r>
            <a:r>
              <a:rPr lang="en-US" sz="936" baseline="0" b="0" i="0" dirty="0" spc="720">
                <a:solidFill>
                  <a:srgbClr val="000000"/>
                </a:solidFill>
                <a:latin typeface="TTE1B93658t00" pitchFamily="0" charset="1"/>
              </a:rPr>
              <a:t>j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E	</a:t>
            </a:r>
            <a:r>
              <a:rPr lang="en-US" sz="1418" baseline="2563" b="0" i="0" dirty="0" spc="0">
                <a:solidFill>
                  <a:srgbClr val="000000"/>
                </a:solidFill>
                <a:latin typeface="TTE1B6A9C8t00" pitchFamily="0" charset="1"/>
              </a:rPr>
              <a:t> 	</a:t>
            </a:r>
            <a:r>
              <a:rPr lang="en-US" sz="1418" baseline="-1281" b="0" i="0" dirty="0" spc="0">
                <a:solidFill>
                  <a:srgbClr val="000000"/>
                </a:solidFill>
                <a:latin typeface="TTE1B6A9C8t00" pitchFamily="0" charset="1"/>
              </a:rPr>
              <a:t> 	</a:t>
            </a:r>
          </a:p>
          <a:p>
            <a:pPr marL="1534646">
              <a:lnSpc>
                <a:spcPts val="1394"/>
              </a:lnSpc>
              <a:tabLst>
                <a:tab pos="2950441" algn="l"/>
                <a:tab pos="2950441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)&gt;31C□1C</a:t>
            </a:r>
            <a:r>
              <a:rPr lang="en-US" sz="936" baseline="0" b="0" i="0" dirty="0" spc="768">
                <a:solidFill>
                  <a:srgbClr val="000000"/>
                </a:solidFill>
                <a:latin typeface="TTE1B93658t00" pitchFamily="0" charset="1"/>
              </a:rPr>
              <a:t>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&lt;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K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E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1531601">
              <a:lnSpc>
                <a:spcPts val="1391"/>
              </a:lnSpc>
              <a:tabLst>
                <a:tab pos="2950443" algn="l"/>
                <a:tab pos="2950443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)&gt;31C□41.</a:t>
            </a:r>
            <a:r>
              <a:rPr lang="en-US" sz="936" baseline="0" b="0" i="0" dirty="0" spc="636">
                <a:solidFill>
                  <a:srgbClr val="000000"/>
                </a:solidFill>
                <a:latin typeface="TTE1B93658t00" pitchFamily="0" charset="1"/>
              </a:rPr>
              <a:t>"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A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K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E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1600188">
              <a:lnSpc>
                <a:spcPts val="1391"/>
              </a:lnSpc>
              <a:tabLst>
                <a:tab pos="2950450" algn="l"/>
                <a:tab pos="2950450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)&gt;310□L</a:t>
            </a:r>
            <a:r>
              <a:rPr lang="en-US" sz="936" baseline="0" b="0" i="0" dirty="0" spc="636">
                <a:solidFill>
                  <a:srgbClr val="000000"/>
                </a:solidFill>
                <a:latin typeface="TTE1B93658t00" pitchFamily="0" charset="1"/>
              </a:rPr>
              <a:t>"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D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K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E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633972">
              <a:lnSpc>
                <a:spcPts val="1389"/>
              </a:lnSpc>
              <a:tabLst>
                <a:tab pos="1943088" algn="l"/>
                <a:tab pos="2950451" algn="l"/>
                <a:tab pos="2950451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E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O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216">
                <a:solidFill>
                  <a:srgbClr val="000000"/>
                </a:solidFill>
                <a:latin typeface="TTE1B93658t00" pitchFamily="0" charset="1"/>
              </a:rPr>
              <a:t>N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j□□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□1□</a:t>
            </a:r>
            <a:r>
              <a:rPr lang="en-US" sz="936" baseline="0" b="0" i="0" dirty="0" spc="420">
                <a:solidFill>
                  <a:srgbClr val="000000"/>
                </a:solidFill>
                <a:latin typeface="TTE1B93658t00" pitchFamily="0" charset="1"/>
              </a:rPr>
              <a:t>F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5&lt;£■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j1□1C%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276">
                <a:solidFill>
                  <a:srgbClr val="000000"/>
                </a:solidFill>
                <a:latin typeface="TTE1B93658t00" pitchFamily="0" charset="1"/>
              </a:rPr>
              <a:t>G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□□	&gt;3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!j.3</a:t>
            </a:r>
            <a:r>
              <a:rPr lang="en-US" sz="936" baseline="0" b="0" i="0" dirty="0" spc="708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M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0">
              <a:lnSpc>
                <a:spcPts val="1391"/>
              </a:lnSpc>
              <a:tabLst>
                <a:tab pos="2950455" algn="l"/>
                <a:tab pos="2950455" algn="l"/>
              </a:tabLst>
            </a:pPr>
            <a:r>
              <a:rPr lang="en-US" sz="936" baseline="0" b="0" i="0" dirty="0" spc="479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80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1!□□Q5</a:t>
            </a:r>
            <a:r>
              <a:rPr lang="en-US" sz="936" baseline="0" b="0" i="0" dirty="0" spc="108">
                <a:solidFill>
                  <a:srgbClr val="000000"/>
                </a:solidFill>
                <a:latin typeface="TTE1B93658t00" pitchFamily="0" charset="1"/>
              </a:rPr>
              <a:t>(j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j!@R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S"R,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□□□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)&gt;310□,□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420">
                <a:solidFill>
                  <a:srgbClr val="000000"/>
                </a:solidFill>
                <a:latin typeface="TTE1B93658t00" pitchFamily="0" charset="1"/>
              </a:rPr>
              <a:t>F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□□15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S"R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!j.3</a:t>
            </a:r>
            <a:r>
              <a:rPr lang="en-US" sz="936" baseline="0" b="0" i="0" dirty="0" spc="744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P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612621">
              <a:lnSpc>
                <a:spcPts val="1427"/>
              </a:lnSpc>
              <a:tabLst>
                <a:tab pos="1662656" algn="l"/>
                <a:tab pos="2950466" algn="l"/>
                <a:tab pos="2950466" algn="l"/>
              </a:tabLst>
            </a:pP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)-□.&gt;3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U</a:t>
            </a:r>
            <a:r>
              <a:rPr lang="en-US" sz="936" baseline="0" b="0" i="0" dirty="0" spc="228">
                <a:solidFill>
                  <a:srgbClr val="00000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B!%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U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?1&gt;3□1□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$□	Cj1□0)&gt;310</a:t>
            </a:r>
            <a:r>
              <a:rPr lang="en-US" sz="936" baseline="0" b="0" i="0" dirty="0" spc="120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&gt;!J&gt;3</a:t>
            </a:r>
            <a:r>
              <a:rPr lang="en-US" sz="936" baseline="0" b="0" i="0" dirty="0" spc="736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936" baseline="0" b="0" i="0" dirty="0" spc="0">
                <a:solidFill>
                  <a:srgbClr val="000000"/>
                </a:solidFill>
                <a:latin typeface="TTE1B93658t00" pitchFamily="0" charset="1"/>
              </a:rPr>
              <a:t>T	</a:t>
            </a:r>
            <a:r>
              <a:rPr lang="en-US" sz="1418" baseline="-3845" b="0" i="0" dirty="0" spc="0">
                <a:solidFill>
                  <a:srgbClr val="000000"/>
                </a:solidFill>
                <a:latin typeface="TTE1553D70t00" pitchFamily="0" charset="1"/>
              </a:rPr>
              <a:t>□	</a:t>
            </a:r>
          </a:p>
          <a:p>
            <a:pPr marL="3197325">
              <a:lnSpc>
                <a:spcPts val="772"/>
              </a:lnSpc>
            </a:pPr>
            <a:r>
              <a:rPr lang="en-US" sz="1037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  <a:r>
              <a:rPr lang="en-US" sz="281" baseline="0" b="0" i="0" dirty="0" spc="0">
                <a:solidFill>
                  <a:srgbClr val="FFFFFF"/>
                </a:solidFill>
                <a:latin typeface="TTE1B98928t00" pitchFamily="0" charset="1"/>
              </a:rPr>
              <a:t>=</a:t>
            </a:r>
          </a:p>
          <a:p>
            <a:pPr marL="3239997">
              <a:lnSpc>
                <a:spcPts val="790"/>
              </a:lnSpc>
            </a:pPr>
            <a:r>
              <a:rPr lang="en-US" sz="563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</p:txBody>
      </p:sp>
      <p:sp>
        <p:nvSpPr>
          <p:cNvPr id="2151" name="Rectangle 2151"/>
          <p:cNvSpPr/>
          <p:nvPr/>
        </p:nvSpPr>
        <p:spPr>
          <a:xfrm rot="0" flipH="0" flipV="0">
            <a:off x="1158238" y="6518949"/>
            <a:ext cx="1520814" cy="9577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49323" algn="l"/>
                <a:tab pos="1449323" algn="l"/>
              </a:tabLst>
            </a:pP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517">
                <a:solidFill>
                  <a:srgbClr val="000000"/>
                </a:solidFill>
                <a:latin typeface="TTE1B93658t00" pitchFamily="0" charset="1"/>
              </a:rPr>
              <a:t>&amp;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□'&gt;3</a:t>
            </a:r>
            <a:r>
              <a:rPr lang="en-US" sz="1127" baseline="0" b="0" i="0" dirty="0" spc="109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□□1.&gt;3</a:t>
            </a:r>
            <a:r>
              <a:rPr lang="en-US" sz="1127" baseline="0" b="0" i="0" dirty="0" spc="121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133">
                <a:solidFill>
                  <a:srgbClr val="000000"/>
                </a:solidFill>
                <a:latin typeface="TTE1B93658t00" pitchFamily="0" charset="1"/>
              </a:rPr>
              <a:t>V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 1W5).□□,</a:t>
            </a:r>
            <a:r>
              <a:rPr lang="en-US" sz="1127" baseline="0" b="0" i="0" dirty="0" spc="133">
                <a:solidFill>
                  <a:srgbClr val="000000"/>
                </a:solidFill>
                <a:latin typeface="TTE1B93658t00" pitchFamily="0" charset="1"/>
              </a:rPr>
              <a:t>(j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j□	 	</a:t>
            </a:r>
          </a:p>
          <a:p>
            <a:pPr marL="0">
              <a:lnSpc>
                <a:spcPts val="1679"/>
              </a:lnSpc>
              <a:tabLst>
                <a:tab pos="458723" algn="l"/>
                <a:tab pos="1072895" algn="l"/>
                <a:tab pos="1399032" algn="l"/>
                <a:tab pos="1399032" algn="l"/>
              </a:tabLst>
            </a:pP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217">
                <a:solidFill>
                  <a:srgbClr val="000000"/>
                </a:solidFill>
                <a:latin typeface="TTE1B93658t00" pitchFamily="0" charset="1"/>
              </a:rPr>
              <a:t>X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□.</a:t>
            </a:r>
            <a:r>
              <a:rPr lang="en-US" sz="1127" baseline="0" b="0" i="0" dirty="0" spc="109">
                <a:solidFill>
                  <a:srgbClr val="000000"/>
                </a:solidFill>
                <a:latin typeface="TTE1B93658t00" pitchFamily="0" charset="1"/>
              </a:rPr>
              <a:t>5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$□	%</a:t>
            </a:r>
            <a:r>
              <a:rPr lang="en-US" sz="1127" baseline="0" b="0" i="0" dirty="0" spc="169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)j1□1</a:t>
            </a:r>
            <a:r>
              <a:rPr lang="en-US" sz="1127" baseline="0" b="0" i="0" dirty="0" spc="325">
                <a:solidFill>
                  <a:srgbClr val="000000"/>
                </a:solidFill>
                <a:latin typeface="TTE1B93658t00" pitchFamily="0" charset="1"/>
              </a:rPr>
              <a:t>G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□1□	&gt;3</a:t>
            </a:r>
            <a:r>
              <a:rPr lang="en-US" sz="1127" baseline="0" b="0" i="0" dirty="0" spc="157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1 $□	%	</a:t>
            </a:r>
          </a:p>
          <a:p>
            <a:pPr marL="374905">
              <a:lnSpc>
                <a:spcPts val="1668"/>
              </a:lnSpc>
              <a:tabLst>
                <a:tab pos="928116" algn="l"/>
              </a:tabLst>
            </a:pPr>
            <a:r>
              <a:rPr lang="en-US" sz="1127" baseline="0" b="0" i="0" dirty="0" spc="493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□□!"</a:t>
            </a:r>
            <a:r>
              <a:rPr lang="en-US" sz="1127" baseline="0" b="0" i="0" dirty="0" spc="433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&gt;3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 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□	□j152</a:t>
            </a:r>
            <a:r>
              <a:rPr lang="en-US" sz="1127" baseline="0" b="0" i="0" dirty="0" spc="145">
                <a:solidFill>
                  <a:srgbClr val="000000"/>
                </a:solidFill>
                <a:latin typeface="TTE1B93658t00" pitchFamily="0" charset="1"/>
              </a:rPr>
              <a:t>□</a:t>
            </a: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Y1ZI&gt;3</a:t>
            </a:r>
          </a:p>
          <a:p>
            <a:pPr marL="1399032">
              <a:lnSpc>
                <a:spcPts val="1667"/>
              </a:lnSpc>
            </a:pPr>
            <a:r>
              <a:rPr lang="en-US" sz="1127" baseline="0" b="0" i="0" dirty="0" spc="0">
                <a:solidFill>
                  <a:srgbClr val="000000"/>
                </a:solidFill>
                <a:latin typeface="TTE1B93658t00" pitchFamily="0" charset="1"/>
              </a:rPr>
              <a:t>  </a:t>
            </a:r>
          </a:p>
          <a:p>
            <a:pPr marL="227076">
              <a:lnSpc>
                <a:spcPts val="1433"/>
              </a:lnSpc>
              <a:tabLst>
                <a:tab pos="900683" algn="l"/>
              </a:tabLst>
            </a:pP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  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=10</a:t>
            </a:r>
            <a:r>
              <a:rPr lang="en-US" sz="936" baseline="0" b="0" i="0" dirty="0" spc="228">
                <a:solidFill>
                  <a:srgbClr val="808080"/>
                </a:solidFill>
                <a:latin typeface="TTE1B93658t00" pitchFamily="0" charset="1"/>
              </a:rPr>
              <a:t>0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H6\.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[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-&gt;3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936" baseline="0" b="0" i="0" dirty="0" spc="0">
                <a:solidFill>
                  <a:srgbClr val="808080"/>
                </a:solidFill>
                <a:latin typeface="TTE1B93658t00" pitchFamily="0" charset="1"/>
              </a:rPr>
              <a:t>□	□j15(J(&gt;3</a:t>
            </a:r>
          </a:p>
        </p:txBody>
      </p:sp>
      <p:sp>
        <p:nvSpPr>
          <p:cNvPr id="2152" name="Rectangle 2152"/>
          <p:cNvSpPr/>
          <p:nvPr/>
        </p:nvSpPr>
        <p:spPr>
          <a:xfrm rot="0" flipH="0" flipV="0">
            <a:off x="1315211" y="3585430"/>
            <a:ext cx="855239" cy="265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2127"/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!S&gt;3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(J( 3</a:t>
            </a:r>
          </a:p>
          <a:p>
            <a:pPr marL="0">
              <a:lnSpc>
                <a:spcPts val="1272"/>
              </a:lnSpc>
            </a:pPr>
            <a:r>
              <a:rPr lang="en-US" sz="1037" baseline="0" b="0" i="0" dirty="0" spc="377">
                <a:solidFill>
                  <a:srgbClr val="808080"/>
                </a:solidFill>
                <a:latin typeface="TTE1B6A9C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)-□.&gt;3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U</a:t>
            </a:r>
            <a:r>
              <a:rPr lang="en-US" sz="845" baseline="0" b="0" i="0" dirty="0" spc="189">
                <a:solidFill>
                  <a:srgbClr val="808080"/>
                </a:solidFill>
                <a:latin typeface="TTE1B93658t00" pitchFamily="0" charset="1"/>
              </a:rPr>
              <a:t>0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B!%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U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?1&gt;3□1□</a:t>
            </a:r>
          </a:p>
        </p:txBody>
      </p:sp>
      <p:sp>
        <p:nvSpPr>
          <p:cNvPr id="2153" name="Rectangle 2153"/>
          <p:cNvSpPr/>
          <p:nvPr/>
        </p:nvSpPr>
        <p:spPr>
          <a:xfrm rot="0" flipH="0" flipV="0">
            <a:off x="2650234" y="3582382"/>
            <a:ext cx="1210332" cy="265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V□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129">
                <a:solidFill>
                  <a:srgbClr val="808080"/>
                </a:solidFill>
                <a:latin typeface="TTE1B93658t00" pitchFamily="0" charset="1"/>
              </a:rPr>
              <a:t>9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1□1□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\,.-&gt;3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=1Z 3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129">
                <a:solidFill>
                  <a:srgbClr val="808080"/>
                </a:solidFill>
                <a:latin typeface="TTE1B93658t00" pitchFamily="0" charset="1"/>
              </a:rPr>
              <a:t>9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1:&gt;31(J( 3</a:t>
            </a:r>
          </a:p>
          <a:p>
            <a:pPr marL="184404">
              <a:lnSpc>
                <a:spcPts val="1272"/>
              </a:lnSpc>
              <a:tabLst>
                <a:tab pos="414528" algn="l"/>
              </a:tabLst>
            </a:pPr>
            <a:r>
              <a:rPr lang="en-US" sz="755" baseline="0" b="0" i="0" dirty="0" spc="285">
                <a:solidFill>
                  <a:srgbClr val="808080"/>
                </a:solidFill>
                <a:latin typeface="TTE1B6A9C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 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□,R□	SJ5□1C□1</a:t>
            </a:r>
            <a:r>
              <a:rPr lang="en-US" sz="845" baseline="0" b="0" i="0" dirty="0" spc="129">
                <a:solidFill>
                  <a:srgbClr val="808080"/>
                </a:solidFill>
                <a:latin typeface="TTE1B93658t00" pitchFamily="0" charset="1"/>
              </a:rPr>
              <a:t>9</a:t>
            </a:r>
            <a:r>
              <a:rPr lang="en-US" sz="845" baseline="0" b="0" i="0" dirty="0" spc="0">
                <a:solidFill>
                  <a:srgbClr val="808080"/>
                </a:solidFill>
                <a:latin typeface="TTE1B93658t00" pitchFamily="0" charset="1"/>
              </a:rPr>
              <a:t>1:&gt;31</a:t>
            </a:r>
          </a:p>
        </p:txBody>
      </p:sp>
      <p:sp>
        <p:nvSpPr>
          <p:cNvPr id="2154" name="Rectangle 2154"/>
          <p:cNvSpPr/>
          <p:nvPr/>
        </p:nvSpPr>
        <p:spPr>
          <a:xfrm rot="-2697629" flipH="0" flipV="0">
            <a:off x="1704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55" name="Rectangle 2155"/>
          <p:cNvSpPr/>
          <p:nvPr/>
        </p:nvSpPr>
        <p:spPr>
          <a:xfrm rot="-2697629" flipH="0" flipV="0">
            <a:off x="1704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56" name="Rectangle 2156"/>
          <p:cNvSpPr/>
          <p:nvPr/>
        </p:nvSpPr>
        <p:spPr>
          <a:xfrm rot="-2697629" flipH="0" flipV="0">
            <a:off x="1704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57" name="Rectangle 2157"/>
          <p:cNvSpPr/>
          <p:nvPr/>
        </p:nvSpPr>
        <p:spPr>
          <a:xfrm rot="-2697629" flipH="0" flipV="0">
            <a:off x="1704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58" name="Rectangle 2158"/>
          <p:cNvSpPr/>
          <p:nvPr/>
        </p:nvSpPr>
        <p:spPr>
          <a:xfrm rot="-2697629" flipH="0" flipV="0">
            <a:off x="27612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59" name="Rectangle 2159"/>
          <p:cNvSpPr/>
          <p:nvPr/>
        </p:nvSpPr>
        <p:spPr>
          <a:xfrm rot="-2697629" flipH="0" flipV="0">
            <a:off x="27612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0" name="Rectangle 2160"/>
          <p:cNvSpPr/>
          <p:nvPr/>
        </p:nvSpPr>
        <p:spPr>
          <a:xfrm rot="-2697629" flipH="0" flipV="0">
            <a:off x="27612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1" name="Rectangle 2161"/>
          <p:cNvSpPr/>
          <p:nvPr/>
        </p:nvSpPr>
        <p:spPr>
          <a:xfrm rot="-2697629" flipH="0" flipV="0">
            <a:off x="27612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2" name="Rectangle 2162"/>
          <p:cNvSpPr/>
          <p:nvPr/>
        </p:nvSpPr>
        <p:spPr>
          <a:xfrm rot="-2697629" flipH="0" flipV="0">
            <a:off x="5352000" y="10018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3" name="Rectangle 2163"/>
          <p:cNvSpPr/>
          <p:nvPr/>
        </p:nvSpPr>
        <p:spPr>
          <a:xfrm rot="-2697629" flipH="0" flipV="0">
            <a:off x="5352000" y="35164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4" name="Rectangle 2164"/>
          <p:cNvSpPr/>
          <p:nvPr/>
        </p:nvSpPr>
        <p:spPr>
          <a:xfrm rot="-2697629" flipH="0" flipV="0">
            <a:off x="5352000" y="60310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  <p:sp>
        <p:nvSpPr>
          <p:cNvPr id="2165" name="Rectangle 2165"/>
          <p:cNvSpPr/>
          <p:nvPr/>
        </p:nvSpPr>
        <p:spPr>
          <a:xfrm rot="-2697629" flipH="0" flipV="0">
            <a:off x="5352000" y="8545600"/>
            <a:ext cx="2250000" cy="5110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spc="0" baseline="0" dirty="0">
                <a:solidFill>
                  <a:sysClr lastClr="000000" val="windowText">
                    <a:alpha val="15000"/>
                  </a:sysClr>
                </a:solidFill>
                <a:latin typeface="Arial Bold" pitchFamily="18" charset="0"/>
              </a:rPr>
              <a:t>PDF-XChange Editor
DEMO</a:t>
            </a:r>
            <a:endParaRPr lang="en-US" sz="1800" dirty="0">
              <a:solidFill>
                <a:sysClr lastClr="000000" val="windowText">
                  <a:alpha val="15000"/>
                </a:sysClr>
              </a:solidFill>
            </a:endParaRP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2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