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ProviderType="rsaAES" cryptAlgorithmClass="hash" cryptAlgorithmType="typeAny" cryptAlgorithmSid="14" spinCount="100000" saltData="ST2kIesB29UIZTf7Bwix9g==" hashData="iQYj5g3h2Ytl3HarSriN5agyX8mlrMY5fn1GDljIMovCOrm8tifWGH8JrPxg8GD+0uW4P1urIOLXApCkKvzWLg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5051"/>
            <a:ext cx="6631053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466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795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48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78" rtl="1">
                <a:solidFill>
                  <a:srgbClr val="000000"/>
                </a:solidFill>
                <a:latin typeface="Times New Roman" pitchFamily="0" charset="1"/>
              </a:rPr>
              <a:t>S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0" rtl="1">
                <a:solidFill>
                  <a:srgbClr val="000000"/>
                </a:solidFill>
                <a:latin typeface="Times New Roman" pitchFamily="0" charset="1"/>
              </a:rPr>
              <a:t>H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0" rtl="1">
                <a:solidFill>
                  <a:srgbClr val="000000"/>
                </a:solidFill>
                <a:latin typeface="Times New Roman" pitchFamily="0" charset="1"/>
              </a:rPr>
              <a:t>K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64" rtl="1">
                <a:solidFill>
                  <a:srgbClr val="000000"/>
                </a:solidFill>
                <a:latin typeface="Times New Roman" pitchFamily="0" charset="1"/>
              </a:rPr>
              <a:t>H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64" rtl="1">
                <a:solidFill>
                  <a:srgbClr val="000000"/>
                </a:solidFill>
                <a:latin typeface="Times New Roman" pitchFamily="0" charset="1"/>
              </a:rPr>
              <a:t>I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S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20025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