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663HPMrdMvuomQVZKCQUyA==" hashData="i7DSaYQzffKkCLcedbylHGfpp1fn8MUUR4w0Oe9lkOhJO9BhsVxYGe7rYb+PnYLO5UlBpDXY511jpsYXzkM5vw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190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4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88" rtl="1">
                <a:solidFill>
                  <a:srgbClr val="000000"/>
                </a:solidFill>
                <a:latin typeface="Times New Roman" pitchFamily="0" charset="1"/>
              </a:rPr>
              <a:t>G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31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