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60"/>
    </p:embeddedFont>
    <p:embeddedFont>
      <p:font typeface="B Nazanin,Bold" charset="1"/>
      <p:bold xmlns:r="http://schemas.openxmlformats.org/officeDocument/2006/relationships" r:id="rId746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7"/>
    </p:embeddedFont>
    <p:embeddedFont>
      <p:font typeface="IranNastaliq" charset="1"/>
      <p:regular xmlns:r="http://schemas.openxmlformats.org/officeDocument/2006/relationships" r:id="rId744"/>
    </p:embeddedFont>
    <p:embeddedFont>
      <p:font typeface="Times New Roman" charset="1"/>
      <p:regular xmlns:r="http://schemas.openxmlformats.org/officeDocument/2006/relationships" r:id="rId804"/>
    </p:embeddedFont>
    <p:embeddedFont>
      <p:font typeface="Wingdings" charset="1"/>
      <p:regular xmlns:r="http://schemas.openxmlformats.org/officeDocument/2006/relationships" r:id="rId765"/>
    </p:embeddedFont>
  </p:embeddedFontLst>
  <p:defaultTextStyle/>
  <p:modifyVerifier cryptProviderType="rsaAES" cryptAlgorithmClass="hash" cryptAlgorithmType="typeAny" cryptAlgorithmSid="14" spinCount="100000" saltData="663HPMrdMvuomQVZKCQUyA==" hashData="i7DSaYQzffKkCLcedbylHGfpp1fn8MUUR4w0Oe9lkOhJO9BhsVxYGe7rYb+PnYLO5UlBpDXY511jpsYXzkM5vw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4" Type="http://schemas.openxmlformats.org/officeDocument/2006/relationships/font" Target="fonts/font1.fntdata"/><Relationship Id="rId746" Type="http://schemas.openxmlformats.org/officeDocument/2006/relationships/font" Target="fonts/font2.fntdata"/><Relationship Id="rId747" Type="http://schemas.openxmlformats.org/officeDocument/2006/relationships/font" Target="fonts/font3.fntdata"/><Relationship Id="rId754" Type="http://schemas.openxmlformats.org/officeDocument/2006/relationships/font" Target="fonts/font4.fntdata"/><Relationship Id="rId760" Type="http://schemas.openxmlformats.org/officeDocument/2006/relationships/font" Target="fonts/font5.fntdata"/><Relationship Id="rId765" Type="http://schemas.openxmlformats.org/officeDocument/2006/relationships/font" Target="fonts/font6.fntdata"/><Relationship Id="rId804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8" Type="http://schemas.openxmlformats.org/officeDocument/2006/relationships/image" Target="../media/image118.png"/><Relationship Id="rId120" Type="http://schemas.openxmlformats.org/officeDocument/2006/relationships/image" Target="../media/image120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9" Type="http://schemas.openxmlformats.org/officeDocument/2006/relationships/image" Target="../media/image839.png"/><Relationship Id="rId841" Type="http://schemas.openxmlformats.org/officeDocument/2006/relationships/image" Target="../media/image120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119" name="Freeform 119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spect="0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0" flipH="0" flipV="0">
            <a:off x="419100" y="1260603"/>
            <a:ext cx="7141464" cy="797052"/>
          </a:xfrm>
          <a:custGeom>
            <a:pathLst>
              <a:path w="7141464" h="797052">
                <a:moveTo>
                  <a:pt x="0" y="797052"/>
                </a:moveTo>
                <a:lnTo>
                  <a:pt x="7141464" y="797052"/>
                </a:lnTo>
                <a:lnTo>
                  <a:pt x="7141464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1080820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1079296" y="1260602"/>
            <a:ext cx="6412738" cy="202692"/>
          </a:xfrm>
          <a:custGeom>
            <a:pathLst>
              <a:path w="6412738" h="202692">
                <a:moveTo>
                  <a:pt x="0" y="202692"/>
                </a:moveTo>
                <a:lnTo>
                  <a:pt x="6412738" y="202692"/>
                </a:lnTo>
                <a:lnTo>
                  <a:pt x="641273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1147876" y="1271271"/>
            <a:ext cx="6275579" cy="181356"/>
          </a:xfrm>
          <a:custGeom>
            <a:pathLst>
              <a:path w="6275579" h="181356">
                <a:moveTo>
                  <a:pt x="0" y="181356"/>
                </a:moveTo>
                <a:lnTo>
                  <a:pt x="6275579" y="181356"/>
                </a:lnTo>
                <a:lnTo>
                  <a:pt x="6275579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41552" y="1463294"/>
            <a:ext cx="6650482" cy="190500"/>
          </a:xfrm>
          <a:custGeom>
            <a:pathLst>
              <a:path w="6650482" h="190500">
                <a:moveTo>
                  <a:pt x="0" y="190500"/>
                </a:moveTo>
                <a:lnTo>
                  <a:pt x="6650482" y="190500"/>
                </a:lnTo>
                <a:lnTo>
                  <a:pt x="665048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910132" y="14632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653794"/>
            <a:ext cx="6650482" cy="202692"/>
          </a:xfrm>
          <a:custGeom>
            <a:pathLst>
              <a:path w="6650482" h="202692">
                <a:moveTo>
                  <a:pt x="0" y="202692"/>
                </a:moveTo>
                <a:lnTo>
                  <a:pt x="6650482" y="202692"/>
                </a:lnTo>
                <a:lnTo>
                  <a:pt x="665048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6537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856487"/>
            <a:ext cx="6650482" cy="201168"/>
          </a:xfrm>
          <a:custGeom>
            <a:pathLst>
              <a:path w="6650482" h="201168">
                <a:moveTo>
                  <a:pt x="0" y="201168"/>
                </a:moveTo>
                <a:lnTo>
                  <a:pt x="6650482" y="201168"/>
                </a:lnTo>
                <a:lnTo>
                  <a:pt x="665048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910132" y="1856487"/>
            <a:ext cx="6513322" cy="179832"/>
          </a:xfrm>
          <a:custGeom>
            <a:pathLst>
              <a:path w="6513322" h="179832">
                <a:moveTo>
                  <a:pt x="0" y="179832"/>
                </a:moveTo>
                <a:lnTo>
                  <a:pt x="6513322" y="179832"/>
                </a:lnTo>
                <a:lnTo>
                  <a:pt x="651332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19100" y="2057654"/>
            <a:ext cx="7141464" cy="202692"/>
          </a:xfrm>
          <a:custGeom>
            <a:pathLst>
              <a:path w="7141464" h="202692">
                <a:moveTo>
                  <a:pt x="0" y="202692"/>
                </a:moveTo>
                <a:lnTo>
                  <a:pt x="7141464" y="202692"/>
                </a:lnTo>
                <a:lnTo>
                  <a:pt x="714146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87680" y="2057654"/>
            <a:ext cx="7004304" cy="202692"/>
          </a:xfrm>
          <a:custGeom>
            <a:pathLst>
              <a:path w="7004304" h="202692">
                <a:moveTo>
                  <a:pt x="0" y="202692"/>
                </a:moveTo>
                <a:lnTo>
                  <a:pt x="7004304" y="202692"/>
                </a:lnTo>
                <a:lnTo>
                  <a:pt x="700430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644260" y="2816606"/>
            <a:ext cx="262433" cy="6097"/>
          </a:xfrm>
          <a:custGeom>
            <a:pathLst>
              <a:path w="262433" h="6097">
                <a:moveTo>
                  <a:pt x="0" y="6097"/>
                </a:moveTo>
                <a:lnTo>
                  <a:pt x="262433" y="6097"/>
                </a:lnTo>
                <a:lnTo>
                  <a:pt x="26243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9067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591286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033139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039234" y="306501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300092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300092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306189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5683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5683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57441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8350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8350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4841113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1032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1032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10933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3699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3699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37603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638165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638165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644260" y="3065019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9067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9067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91286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1734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1734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179565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441694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441694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44779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70839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419100" y="3107767"/>
            <a:ext cx="7141464" cy="201473"/>
          </a:xfrm>
          <a:custGeom>
            <a:pathLst>
              <a:path w="7141464" h="201473">
                <a:moveTo>
                  <a:pt x="0" y="201473"/>
                </a:moveTo>
                <a:lnTo>
                  <a:pt x="7141464" y="201473"/>
                </a:lnTo>
                <a:lnTo>
                  <a:pt x="714146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487680" y="3107767"/>
            <a:ext cx="7004304" cy="201473"/>
          </a:xfrm>
          <a:custGeom>
            <a:pathLst>
              <a:path w="7004304" h="201473">
                <a:moveTo>
                  <a:pt x="0" y="201473"/>
                </a:moveTo>
                <a:lnTo>
                  <a:pt x="7004304" y="201473"/>
                </a:lnTo>
                <a:lnTo>
                  <a:pt x="700430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419100" y="4622928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87680" y="4622928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3906646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1568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16293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235697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3368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342897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9435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9435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6004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85038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85038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185648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10642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10642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11251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3624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3624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368550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61886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61886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62496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874898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874898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2880995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132454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132454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13855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38848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8848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39458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644519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644519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65061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9005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9005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3906646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1568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1568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16293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41439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41439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42048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670425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70425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67652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926457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926457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49325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18248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18248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18858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4385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4385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44461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945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945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700648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95096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95096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95706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206997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206997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21309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46302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46302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46912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71906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71906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72515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97509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97509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6981190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2296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2296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235697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485888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342897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9435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6004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85038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185648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10642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11251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3624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368550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61886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62496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874898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2880995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132454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13855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8848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39458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644519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65061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9005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3906646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1568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16293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41439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42048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670425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67652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926457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9325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18248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18858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4385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44461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945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700648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95096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95706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206997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21309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46302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46912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71906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72515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97509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6981190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2296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235697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3368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342897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9435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9435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6004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85038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85038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185648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10642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10642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11251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3624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3624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368550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61886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61886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62496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874898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874898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2880995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132454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132454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13855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38848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8848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39458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644519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644519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65061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05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9005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3906646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1568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1568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16293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41439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41439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42048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670425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670425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67652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926457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926457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9325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18248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18248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18858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4385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4385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44461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945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945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700648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95096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95096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595706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206997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206997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21309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46302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46302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46912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71906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71906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72515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97509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97509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6981190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2296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2296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235697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485888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1342897" y="5381879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336802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342897" y="5590921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485888" y="5387925"/>
            <a:ext cx="6095" cy="202997"/>
          </a:xfrm>
          <a:custGeom>
            <a:pathLst>
              <a:path w="6095" h="202997">
                <a:moveTo>
                  <a:pt x="0" y="202997"/>
                </a:moveTo>
                <a:lnTo>
                  <a:pt x="6095" y="202997"/>
                </a:lnTo>
                <a:lnTo>
                  <a:pt x="6095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19100" y="5653405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487680" y="5653405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19100" y="6883274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87680" y="6883274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37387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3129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37387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184138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46531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40436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883786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13854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144645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13854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883786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13854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4645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28244" y="9043112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2214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28244" y="925190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18413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428244" y="92778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030090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48507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123310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0239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4030090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Rectangle 743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5" name="Rectangle 745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33041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2" name="Rectangle 752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7488935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8" name="Rectangle 758"/>
          <p:cNvSpPr/>
          <p:nvPr/>
        </p:nvSpPr>
        <p:spPr>
          <a:xfrm rot="0" flipH="0" flipV="0">
            <a:off x="6228334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472171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3" name="Rectangle 763"/>
          <p:cNvSpPr/>
          <p:nvPr/>
        </p:nvSpPr>
        <p:spPr>
          <a:xfrm rot="0" flipH="0" flipV="0">
            <a:off x="7475219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1810766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475219" y="3076979"/>
            <a:ext cx="17939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6697726" y="3157807"/>
            <a:ext cx="7962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472171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459980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459980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459980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479792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6112509" y="4517215"/>
            <a:ext cx="1380585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472171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271272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472171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271272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7475219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4049903" y="5550741"/>
            <a:ext cx="3443348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54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463028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3830446" y="5983557"/>
            <a:ext cx="3594100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739140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81316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771134" y="6933009"/>
            <a:ext cx="172184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72171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6054597" y="7191963"/>
            <a:ext cx="1435625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2171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54597" y="7466283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2171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2171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0647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9955" y="8442059"/>
            <a:ext cx="5566232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81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2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04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89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4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3028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6054597" y="909119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485888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3062351" y="9324369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2171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9" name="Rectangle 819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0" name="Rectangle 820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21" name="Freeform 821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9" name="Picture 839"/>
          <p:cNvPicPr>
            <a:picLocks noChangeAspect="0" noChangeArrowheads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840" name="Freeform 840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1" name="Picture 120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213359" y="1260602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81940" y="1260602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900551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15074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156836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235697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15074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888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900551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15074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156836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235697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485888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15074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888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900551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15074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156836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235697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485888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900551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15074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15074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156836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235697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485888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900551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15074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15683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235697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15074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888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900551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15074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15683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235697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485888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15074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888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900551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15074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15683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235697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485888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900551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15074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15074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15683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235697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485888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900551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15074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15683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235697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100326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35635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61277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870326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12635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38239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63842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944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15074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40677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66432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92036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17639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43394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899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94639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20395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45998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71601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97356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22960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888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106422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35635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362454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61277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618867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870326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87642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12635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132454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38239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38848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63842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64451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944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900551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15074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15683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40677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41286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66432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67042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92036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92645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17639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18248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43394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44004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899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96077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94639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95249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20395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21004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45998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46607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71601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72210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97356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97966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22960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235697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485888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100326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35635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61277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870326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12635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38239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63842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944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15074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40677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66432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92036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17639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43394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899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94639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20395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45998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71601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97356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2960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888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900551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15074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15683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235697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485888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900551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15074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15074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15683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235697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485888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902075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1522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15836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235697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902075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1522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1522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15836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235697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48588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106422" y="3781679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106422" y="3988944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485888" y="378777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213359" y="4116960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281940" y="4116960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900548" y="4574159"/>
            <a:ext cx="1013765" cy="6096"/>
          </a:xfrm>
          <a:custGeom>
            <a:pathLst>
              <a:path w="1013765" h="6096">
                <a:moveTo>
                  <a:pt x="0" y="6096"/>
                </a:moveTo>
                <a:lnTo>
                  <a:pt x="1013765" y="6096"/>
                </a:lnTo>
                <a:lnTo>
                  <a:pt x="1013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3359" y="5711317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81940" y="5711317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20623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310638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20623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0638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420623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0638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420623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310638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13359" y="7741666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81940" y="7741666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23897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715889" y="1310338"/>
            <a:ext cx="177736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472171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472171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470647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658368" y="2233181"/>
            <a:ext cx="6794375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511" algn="l"/>
                <a:tab pos="6763511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92350" y="2463879"/>
            <a:ext cx="5160394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470647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659891" y="2877833"/>
            <a:ext cx="6792852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988" algn="l"/>
                <a:tab pos="6761988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92350" y="3097864"/>
            <a:ext cx="516039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472171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755904" y="3515051"/>
            <a:ext cx="6631053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190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794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509" baseline="14457" b="0" i="0" dirty="0" spc="275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0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0" rtl="1">
                <a:solidFill>
                  <a:srgbClr val="000000"/>
                </a:solidFill>
                <a:latin typeface="Times New Roman" pitchFamily="0" charset="1"/>
              </a:rPr>
              <a:t>N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0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88" rtl="1">
                <a:solidFill>
                  <a:srgbClr val="000000"/>
                </a:solidFill>
                <a:latin typeface="Times New Roman" pitchFamily="0" charset="1"/>
              </a:rPr>
              <a:t>G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31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472171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849172" y="3789371"/>
            <a:ext cx="1690065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472171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472171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386704" y="4166695"/>
            <a:ext cx="2106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463028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77719" y="4447111"/>
            <a:ext cx="4846971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179880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907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379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89964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5261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458456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949316" y="7791402"/>
            <a:ext cx="2544705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2171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459980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47244" y="8781971"/>
            <a:ext cx="4420025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