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ProviderType="rsaAES" cryptAlgorithmClass="hash" cryptAlgorithmType="typeAny" cryptAlgorithmSid="14" spinCount="100000" saltData="qBTZwsIAJBvlDelU4YFW0A==" hashData="02K2abNVJPeoeOlrNYUfHj5d9YvT1YhR4HLvl+uAxg6Sr6EFwwET6PSiHbY/dX8+7nytfVaE9T17neQX14HPSA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5051"/>
            <a:ext cx="6631053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466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1182" rtl="1">
                <a:solidFill>
                  <a:srgbClr val="000000"/>
                </a:solidFill>
                <a:latin typeface="Times New Roman" pitchFamily="0" charset="1"/>
              </a:rPr>
              <a:t>Z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4" rtl="1">
                <a:solidFill>
                  <a:srgbClr val="000000"/>
                </a:solidFill>
                <a:latin typeface="Times New Roman" pitchFamily="0" charset="1"/>
              </a:rPr>
              <a:t>I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88" rtl="1">
                <a:solidFill>
                  <a:srgbClr val="000000"/>
                </a:solidFill>
                <a:latin typeface="Times New Roman" pitchFamily="0" charset="1"/>
              </a:rPr>
              <a:t>H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51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78" rtl="1">
                <a:solidFill>
                  <a:srgbClr val="000000"/>
                </a:solidFill>
                <a:latin typeface="Times New Roman" pitchFamily="0" charset="1"/>
              </a:rPr>
              <a:t>S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28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B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