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58"/>
    </p:embeddedFont>
    <p:embeddedFont>
      <p:font typeface="B Nazanin,Bold" charset="1"/>
      <p:bold xmlns:r="http://schemas.openxmlformats.org/officeDocument/2006/relationships" r:id="rId745"/>
    </p:embeddedFont>
    <p:embeddedFont>
      <p:font typeface="B Nazanin,Bold" charset="1"/>
      <p:bold xmlns:r="http://schemas.openxmlformats.org/officeDocument/2006/relationships" r:id="rId752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6"/>
    </p:embeddedFont>
    <p:embeddedFont>
      <p:font typeface="IranNastaliq" charset="1"/>
      <p:regular xmlns:r="http://schemas.openxmlformats.org/officeDocument/2006/relationships" r:id="rId743"/>
    </p:embeddedFont>
    <p:embeddedFont>
      <p:font typeface="Times New Roman" charset="1"/>
      <p:regular xmlns:r="http://schemas.openxmlformats.org/officeDocument/2006/relationships" r:id="rId802"/>
    </p:embeddedFont>
    <p:embeddedFont>
      <p:font typeface="Wingdings" charset="1"/>
      <p:regular xmlns:r="http://schemas.openxmlformats.org/officeDocument/2006/relationships" r:id="rId763"/>
    </p:embeddedFont>
  </p:embeddedFontLst>
  <p:defaultTextStyle/>
  <p:modifyVerifier cryptProviderType="rsaAES" cryptAlgorithmClass="hash" cryptAlgorithmType="typeAny" cryptAlgorithmSid="14" spinCount="100000" saltData="663HPMrdMvuomQVZKCQUyA==" hashData="i7DSaYQzffKkCLcedbylHGfpp1fn8MUUR4w0Oe9lkOhJO9BhsVxYGe7rYb+PnYLO5UlBpDXY511jpsYXzkM5vw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3" Type="http://schemas.openxmlformats.org/officeDocument/2006/relationships/font" Target="fonts/font1.fntdata"/><Relationship Id="rId745" Type="http://schemas.openxmlformats.org/officeDocument/2006/relationships/font" Target="fonts/font2.fntdata"/><Relationship Id="rId746" Type="http://schemas.openxmlformats.org/officeDocument/2006/relationships/font" Target="fonts/font3.fntdata"/><Relationship Id="rId752" Type="http://schemas.openxmlformats.org/officeDocument/2006/relationships/font" Target="fonts/font4.fntdata"/><Relationship Id="rId754" Type="http://schemas.openxmlformats.org/officeDocument/2006/relationships/font" Target="fonts/font5.fntdata"/><Relationship Id="rId758" Type="http://schemas.openxmlformats.org/officeDocument/2006/relationships/font" Target="fonts/font6.fntdata"/><Relationship Id="rId763" Type="http://schemas.openxmlformats.org/officeDocument/2006/relationships/font" Target="fonts/font7.fntdata"/><Relationship Id="rId802" Type="http://schemas.openxmlformats.org/officeDocument/2006/relationships/font" Target="fonts/font8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7" Type="http://schemas.openxmlformats.org/officeDocument/2006/relationships/image" Target="../media/image117.png"/><Relationship Id="rId118" Type="http://schemas.openxmlformats.org/officeDocument/2006/relationships/image" Target="../media/image118.png"/><Relationship Id="rId119" Type="http://schemas.openxmlformats.org/officeDocument/2006/relationships/image" Target="../media/image119.png"/><Relationship Id="rId121" Type="http://schemas.openxmlformats.org/officeDocument/2006/relationships/image" Target="../media/image121.png"/><Relationship Id="rId122" Type="http://schemas.openxmlformats.org/officeDocument/2006/relationships/image" Target="../media/image122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6" Type="http://schemas.openxmlformats.org/officeDocument/2006/relationships/image" Target="../media/image836.png"/><Relationship Id="rId837" Type="http://schemas.openxmlformats.org/officeDocument/2006/relationships/image" Target="../media/image837.png"/><Relationship Id="rId838" Type="http://schemas.openxmlformats.org/officeDocument/2006/relationships/image" Target="../media/image838.png"/><Relationship Id="rId840" Type="http://schemas.openxmlformats.org/officeDocument/2006/relationships/image" Target="../media/image121.png"/><Relationship Id="rId841" Type="http://schemas.openxmlformats.org/officeDocument/2006/relationships/image" Target="../media/image122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95300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95300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513587" y="288036"/>
            <a:ext cx="1926971" cy="18288"/>
          </a:xfrm>
          <a:custGeom>
            <a:pathLst>
              <a:path w="1926971" h="18288">
                <a:moveTo>
                  <a:pt x="0" y="18288"/>
                </a:moveTo>
                <a:lnTo>
                  <a:pt x="1926971" y="18288"/>
                </a:lnTo>
                <a:lnTo>
                  <a:pt x="1926971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40558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40558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95300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95300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95300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513587" y="862584"/>
            <a:ext cx="1926971" cy="18288"/>
          </a:xfrm>
          <a:custGeom>
            <a:pathLst>
              <a:path w="1926971" h="18288">
                <a:moveTo>
                  <a:pt x="0" y="18288"/>
                </a:moveTo>
                <a:lnTo>
                  <a:pt x="1926971" y="18288"/>
                </a:lnTo>
                <a:lnTo>
                  <a:pt x="1926971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40558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40558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40558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400811" y="9803589"/>
            <a:ext cx="2126615" cy="18287"/>
          </a:xfrm>
          <a:custGeom>
            <a:pathLst>
              <a:path w="2126615" h="18287">
                <a:moveTo>
                  <a:pt x="0" y="18287"/>
                </a:moveTo>
                <a:lnTo>
                  <a:pt x="2126615" y="18287"/>
                </a:lnTo>
                <a:lnTo>
                  <a:pt x="212661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527426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45714" y="9803589"/>
            <a:ext cx="2969006" cy="18287"/>
          </a:xfrm>
          <a:custGeom>
            <a:pathLst>
              <a:path w="2969006" h="18287">
                <a:moveTo>
                  <a:pt x="0" y="18287"/>
                </a:moveTo>
                <a:lnTo>
                  <a:pt x="2969006" y="18287"/>
                </a:lnTo>
                <a:lnTo>
                  <a:pt x="2969006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14721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33009" y="9803589"/>
            <a:ext cx="1839722" cy="18287"/>
          </a:xfrm>
          <a:custGeom>
            <a:pathLst>
              <a:path w="1839722" h="18287">
                <a:moveTo>
                  <a:pt x="0" y="18287"/>
                </a:moveTo>
                <a:lnTo>
                  <a:pt x="1839722" y="18287"/>
                </a:lnTo>
                <a:lnTo>
                  <a:pt x="1839722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7" name="Picture 117"/>
          <p:cNvPicPr>
            <a:picLocks noChangeAspect="0" noChangeArrowheads="1"/>
          </p:cNvPicPr>
          <p:nvPr/>
        </p:nvPicPr>
        <p:blipFill>
          <a:blip r:embed="rId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4111" y="403353"/>
            <a:ext cx="2715259" cy="775207"/>
          </a:xfrm>
          <a:prstGeom prst="rect">
            <a:avLst/>
          </a:prstGeom>
          <a:noFill/>
          <a:extLst/>
        </p:spPr>
      </p:pic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2879" y="534417"/>
            <a:ext cx="2617723" cy="557276"/>
          </a:xfrm>
          <a:prstGeom prst="rect">
            <a:avLst/>
          </a:prstGeom>
          <a:noFill/>
          <a:extLst/>
        </p:spPr>
      </p:pic>
      <p:pic>
        <p:nvPicPr>
          <p:cNvPr id="119" name="Picture 119"/>
          <p:cNvPicPr>
            <a:picLocks noChangeAspect="0" noChangeArrowheads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9539" y="385065"/>
            <a:ext cx="2700019" cy="767588"/>
          </a:xfrm>
          <a:prstGeom prst="rect">
            <a:avLst/>
          </a:prstGeom>
          <a:noFill/>
          <a:extLst/>
        </p:spPr>
      </p:pic>
      <p:sp>
        <p:nvSpPr>
          <p:cNvPr id="120" name="Freeform 120"/>
          <p:cNvSpPr/>
          <p:nvPr/>
        </p:nvSpPr>
        <p:spPr>
          <a:xfrm rot="0" flipH="0" flipV="0">
            <a:off x="2682239" y="397765"/>
            <a:ext cx="2674620" cy="742188"/>
          </a:xfrm>
          <a:custGeom>
            <a:pathLst>
              <a:path w="2674620" h="742188">
                <a:moveTo>
                  <a:pt x="0" y="123697"/>
                </a:moveTo>
                <a:cubicBezTo>
                  <a:pt x="0" y="55371"/>
                  <a:pt x="55372" y="0"/>
                  <a:pt x="123699" y="0"/>
                </a:cubicBezTo>
                <a:lnTo>
                  <a:pt x="2550922" y="0"/>
                </a:lnTo>
                <a:cubicBezTo>
                  <a:pt x="2619249" y="0"/>
                  <a:pt x="2674620" y="55371"/>
                  <a:pt x="2674620" y="123697"/>
                </a:cubicBezTo>
                <a:lnTo>
                  <a:pt x="2674620" y="618490"/>
                </a:lnTo>
                <a:cubicBezTo>
                  <a:pt x="2674620" y="686816"/>
                  <a:pt x="2619249" y="742188"/>
                  <a:pt x="2550922" y="742188"/>
                </a:cubicBezTo>
                <a:lnTo>
                  <a:pt x="123699" y="742188"/>
                </a:lnTo>
                <a:cubicBezTo>
                  <a:pt x="55372" y="742188"/>
                  <a:pt x="0" y="686816"/>
                  <a:pt x="0" y="618490"/>
                </a:cubicBezTo>
                <a:close/>
                <a:moveTo>
                  <a:pt x="6854699" y="9660635"/>
                </a:moveTo>
              </a:path>
            </a:pathLst>
          </a:custGeom>
          <a:noFill/>
          <a:ln w="12191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1" name="Picture 121"/>
          <p:cNvPicPr>
            <a:picLocks noChangeAspect="0" noChangeArrowheads="1"/>
          </p:cNvPicPr>
          <p:nvPr/>
        </p:nvPicPr>
        <p:blipFill>
          <a:blip r:embed="rId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4911" y="522732"/>
            <a:ext cx="2589276" cy="528827"/>
          </a:xfrm>
          <a:prstGeom prst="rect">
            <a:avLst/>
          </a:prstGeom>
          <a:noFill/>
          <a:extLst/>
        </p:spPr>
      </p:pic>
      <p:pic>
        <p:nvPicPr>
          <p:cNvPr id="122" name="Picture 122"/>
          <p:cNvPicPr>
            <a:picLocks noChangeAspect="0" noChangeArrowheads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06667" y="239268"/>
            <a:ext cx="940308" cy="810768"/>
          </a:xfrm>
          <a:prstGeom prst="rect">
            <a:avLst/>
          </a:prstGeom>
          <a:noFill/>
          <a:extLst/>
        </p:spPr>
      </p:pic>
      <p:sp>
        <p:nvSpPr>
          <p:cNvPr id="123" name="Freeform 123"/>
          <p:cNvSpPr/>
          <p:nvPr/>
        </p:nvSpPr>
        <p:spPr>
          <a:xfrm rot="0" flipH="0" flipV="0">
            <a:off x="502919" y="1260603"/>
            <a:ext cx="6967729" cy="797052"/>
          </a:xfrm>
          <a:custGeom>
            <a:pathLst>
              <a:path w="6967729" h="797052">
                <a:moveTo>
                  <a:pt x="0" y="797052"/>
                </a:moveTo>
                <a:lnTo>
                  <a:pt x="6967729" y="797052"/>
                </a:lnTo>
                <a:lnTo>
                  <a:pt x="6967729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751331" y="1260602"/>
            <a:ext cx="239573" cy="202692"/>
          </a:xfrm>
          <a:custGeom>
            <a:pathLst>
              <a:path w="239573" h="202692">
                <a:moveTo>
                  <a:pt x="0" y="202692"/>
                </a:moveTo>
                <a:lnTo>
                  <a:pt x="239573" y="202692"/>
                </a:lnTo>
                <a:lnTo>
                  <a:pt x="239573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990904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990904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1059484" y="1271271"/>
            <a:ext cx="6273673" cy="181356"/>
          </a:xfrm>
          <a:custGeom>
            <a:pathLst>
              <a:path w="6273673" h="181356">
                <a:moveTo>
                  <a:pt x="0" y="181356"/>
                </a:moveTo>
                <a:lnTo>
                  <a:pt x="6273673" y="181356"/>
                </a:lnTo>
                <a:lnTo>
                  <a:pt x="6273673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751331" y="1260602"/>
            <a:ext cx="239573" cy="202692"/>
          </a:xfrm>
          <a:custGeom>
            <a:pathLst>
              <a:path w="239573" h="202692">
                <a:moveTo>
                  <a:pt x="0" y="202692"/>
                </a:moveTo>
                <a:lnTo>
                  <a:pt x="239573" y="202692"/>
                </a:lnTo>
                <a:lnTo>
                  <a:pt x="239573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20216" y="1291083"/>
            <a:ext cx="102108" cy="140208"/>
          </a:xfrm>
          <a:custGeom>
            <a:pathLst>
              <a:path w="102108" h="140208">
                <a:moveTo>
                  <a:pt x="0" y="140208"/>
                </a:moveTo>
                <a:lnTo>
                  <a:pt x="102108" y="140208"/>
                </a:lnTo>
                <a:lnTo>
                  <a:pt x="102108" y="0"/>
                </a:lnTo>
                <a:lnTo>
                  <a:pt x="0" y="0"/>
                </a:lnTo>
                <a:lnTo>
                  <a:pt x="0" y="1402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751331" y="1463294"/>
            <a:ext cx="6650736" cy="190500"/>
          </a:xfrm>
          <a:custGeom>
            <a:pathLst>
              <a:path w="6650736" h="190500">
                <a:moveTo>
                  <a:pt x="0" y="190500"/>
                </a:moveTo>
                <a:lnTo>
                  <a:pt x="6650736" y="190500"/>
                </a:lnTo>
                <a:lnTo>
                  <a:pt x="6650736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820216" y="1463295"/>
            <a:ext cx="6512942" cy="181355"/>
          </a:xfrm>
          <a:custGeom>
            <a:pathLst>
              <a:path w="6512942" h="181355">
                <a:moveTo>
                  <a:pt x="0" y="181355"/>
                </a:moveTo>
                <a:lnTo>
                  <a:pt x="6512942" y="181355"/>
                </a:lnTo>
                <a:lnTo>
                  <a:pt x="651294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751331" y="1653794"/>
            <a:ext cx="6650736" cy="202692"/>
          </a:xfrm>
          <a:custGeom>
            <a:pathLst>
              <a:path w="6650736" h="202692">
                <a:moveTo>
                  <a:pt x="0" y="202692"/>
                </a:moveTo>
                <a:lnTo>
                  <a:pt x="6650736" y="202692"/>
                </a:lnTo>
                <a:lnTo>
                  <a:pt x="665073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820216" y="1653795"/>
            <a:ext cx="6512942" cy="181355"/>
          </a:xfrm>
          <a:custGeom>
            <a:pathLst>
              <a:path w="6512942" h="181355">
                <a:moveTo>
                  <a:pt x="0" y="181355"/>
                </a:moveTo>
                <a:lnTo>
                  <a:pt x="6512942" y="181355"/>
                </a:lnTo>
                <a:lnTo>
                  <a:pt x="651294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751331" y="1856487"/>
            <a:ext cx="6650736" cy="201168"/>
          </a:xfrm>
          <a:custGeom>
            <a:pathLst>
              <a:path w="6650736" h="201168">
                <a:moveTo>
                  <a:pt x="0" y="201168"/>
                </a:moveTo>
                <a:lnTo>
                  <a:pt x="6650736" y="201168"/>
                </a:lnTo>
                <a:lnTo>
                  <a:pt x="665073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20216" y="1856487"/>
            <a:ext cx="6512942" cy="179832"/>
          </a:xfrm>
          <a:custGeom>
            <a:pathLst>
              <a:path w="6512942" h="179832">
                <a:moveTo>
                  <a:pt x="0" y="179832"/>
                </a:moveTo>
                <a:lnTo>
                  <a:pt x="6512942" y="179832"/>
                </a:lnTo>
                <a:lnTo>
                  <a:pt x="651294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502919" y="2057654"/>
            <a:ext cx="6967729" cy="202692"/>
          </a:xfrm>
          <a:custGeom>
            <a:pathLst>
              <a:path w="6967729" h="202692">
                <a:moveTo>
                  <a:pt x="0" y="202692"/>
                </a:moveTo>
                <a:lnTo>
                  <a:pt x="6967729" y="202692"/>
                </a:lnTo>
                <a:lnTo>
                  <a:pt x="6967729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571500" y="2057654"/>
            <a:ext cx="6830568" cy="202692"/>
          </a:xfrm>
          <a:custGeom>
            <a:pathLst>
              <a:path w="6830568" h="202692">
                <a:moveTo>
                  <a:pt x="0" y="202692"/>
                </a:moveTo>
                <a:lnTo>
                  <a:pt x="6830568" y="202692"/>
                </a:lnTo>
                <a:lnTo>
                  <a:pt x="683056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342900" y="2289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342900" y="2289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348995" y="2289302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30440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0440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94474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394474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3950842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662152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62152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342900" y="2295399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342900" y="24965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342900" y="24965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348995" y="2496566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30440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0440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0440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94474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394474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394474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3950842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662152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62152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62152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342900" y="255905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342900" y="255905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348995" y="2559050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30440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0440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94474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394474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3950842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662152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62152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342900" y="2565147"/>
            <a:ext cx="6095" cy="202692"/>
          </a:xfrm>
          <a:custGeom>
            <a:pathLst>
              <a:path w="6095" h="202692">
                <a:moveTo>
                  <a:pt x="0" y="202692"/>
                </a:moveTo>
                <a:lnTo>
                  <a:pt x="6095" y="202692"/>
                </a:lnTo>
                <a:lnTo>
                  <a:pt x="6095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342900" y="27678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342900" y="27678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348995" y="2767838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30440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0440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0440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94474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394474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394474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3950842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662152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62152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62152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3943222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3943222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3949319" y="2816606"/>
            <a:ext cx="262432" cy="6097"/>
          </a:xfrm>
          <a:custGeom>
            <a:pathLst>
              <a:path w="262432" h="6097">
                <a:moveTo>
                  <a:pt x="0" y="6097"/>
                </a:moveTo>
                <a:lnTo>
                  <a:pt x="262432" y="6097"/>
                </a:lnTo>
                <a:lnTo>
                  <a:pt x="26243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211701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21779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478401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48449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745101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75119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5013325" y="2816606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019421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281548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28764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548248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554345" y="2816606"/>
            <a:ext cx="262432" cy="6097"/>
          </a:xfrm>
          <a:custGeom>
            <a:pathLst>
              <a:path w="262432" h="6097">
                <a:moveTo>
                  <a:pt x="0" y="6097"/>
                </a:moveTo>
                <a:lnTo>
                  <a:pt x="262432" y="6097"/>
                </a:lnTo>
                <a:lnTo>
                  <a:pt x="26243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81685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82295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608355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089650" y="2816606"/>
            <a:ext cx="262127" cy="6097"/>
          </a:xfrm>
          <a:custGeom>
            <a:pathLst>
              <a:path w="262127" h="6097">
                <a:moveTo>
                  <a:pt x="0" y="6097"/>
                </a:moveTo>
                <a:lnTo>
                  <a:pt x="262127" y="6097"/>
                </a:lnTo>
                <a:lnTo>
                  <a:pt x="26212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351778" y="2816606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35787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618478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618478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3943222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3943222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3943222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3949319" y="3065019"/>
            <a:ext cx="262432" cy="6096"/>
          </a:xfrm>
          <a:custGeom>
            <a:pathLst>
              <a:path w="262432" h="6096">
                <a:moveTo>
                  <a:pt x="0" y="6096"/>
                </a:moveTo>
                <a:lnTo>
                  <a:pt x="262432" y="6096"/>
                </a:lnTo>
                <a:lnTo>
                  <a:pt x="26243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211701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211701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21779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478401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478401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48449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745101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745101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75119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5013325" y="2822703"/>
            <a:ext cx="6095" cy="242316"/>
          </a:xfrm>
          <a:custGeom>
            <a:pathLst>
              <a:path w="6095" h="242316">
                <a:moveTo>
                  <a:pt x="0" y="242316"/>
                </a:moveTo>
                <a:lnTo>
                  <a:pt x="6095" y="242316"/>
                </a:lnTo>
                <a:lnTo>
                  <a:pt x="6095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013325" y="306501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019421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281548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281548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28764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548248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548248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554345" y="3065019"/>
            <a:ext cx="262432" cy="6096"/>
          </a:xfrm>
          <a:custGeom>
            <a:pathLst>
              <a:path w="262432" h="6096">
                <a:moveTo>
                  <a:pt x="0" y="6096"/>
                </a:moveTo>
                <a:lnTo>
                  <a:pt x="262432" y="6096"/>
                </a:lnTo>
                <a:lnTo>
                  <a:pt x="26243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81685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81685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82295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608355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08355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089650" y="3065019"/>
            <a:ext cx="262127" cy="6096"/>
          </a:xfrm>
          <a:custGeom>
            <a:pathLst>
              <a:path w="262127" h="6096">
                <a:moveTo>
                  <a:pt x="0" y="6096"/>
                </a:moveTo>
                <a:lnTo>
                  <a:pt x="262127" y="6096"/>
                </a:lnTo>
                <a:lnTo>
                  <a:pt x="26212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351778" y="2822703"/>
            <a:ext cx="6095" cy="242316"/>
          </a:xfrm>
          <a:custGeom>
            <a:pathLst>
              <a:path w="6095" h="242316">
                <a:moveTo>
                  <a:pt x="0" y="242316"/>
                </a:moveTo>
                <a:lnTo>
                  <a:pt x="6095" y="242316"/>
                </a:lnTo>
                <a:lnTo>
                  <a:pt x="6095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351778" y="306501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35787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618478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618478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618478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502919" y="3107767"/>
            <a:ext cx="6967729" cy="201473"/>
          </a:xfrm>
          <a:custGeom>
            <a:pathLst>
              <a:path w="6967729" h="201473">
                <a:moveTo>
                  <a:pt x="0" y="201473"/>
                </a:moveTo>
                <a:lnTo>
                  <a:pt x="6967729" y="201473"/>
                </a:lnTo>
                <a:lnTo>
                  <a:pt x="6967729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571500" y="3107767"/>
            <a:ext cx="6830568" cy="201473"/>
          </a:xfrm>
          <a:custGeom>
            <a:pathLst>
              <a:path w="6830568" h="201473">
                <a:moveTo>
                  <a:pt x="0" y="201473"/>
                </a:moveTo>
                <a:lnTo>
                  <a:pt x="6830568" y="201473"/>
                </a:lnTo>
                <a:lnTo>
                  <a:pt x="6830568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342900" y="336562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342900" y="336562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348995" y="3365627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30440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0440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94474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394474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3950842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662152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62152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342900" y="3371724"/>
            <a:ext cx="6095" cy="202692"/>
          </a:xfrm>
          <a:custGeom>
            <a:pathLst>
              <a:path w="6095" h="202692">
                <a:moveTo>
                  <a:pt x="0" y="202692"/>
                </a:moveTo>
                <a:lnTo>
                  <a:pt x="6095" y="202692"/>
                </a:lnTo>
                <a:lnTo>
                  <a:pt x="6095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342900" y="3574415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342900" y="3574415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348995" y="3574415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30440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0440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0440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94474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394474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394474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3950842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662152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62152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62152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342900" y="3681095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342900" y="3681095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348995" y="3681095"/>
            <a:ext cx="6272530" cy="6096"/>
          </a:xfrm>
          <a:custGeom>
            <a:pathLst>
              <a:path w="6272530" h="6096">
                <a:moveTo>
                  <a:pt x="0" y="6096"/>
                </a:moveTo>
                <a:lnTo>
                  <a:pt x="6272530" y="6096"/>
                </a:lnTo>
                <a:lnTo>
                  <a:pt x="627253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662152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62152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342900" y="3687192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342900" y="388835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342900" y="388835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348995" y="3888359"/>
            <a:ext cx="6272530" cy="6096"/>
          </a:xfrm>
          <a:custGeom>
            <a:pathLst>
              <a:path w="6272530" h="6096">
                <a:moveTo>
                  <a:pt x="0" y="6096"/>
                </a:moveTo>
                <a:lnTo>
                  <a:pt x="6272530" y="6096"/>
                </a:lnTo>
                <a:lnTo>
                  <a:pt x="627253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662152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62152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62152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332231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332231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338327" y="3995039"/>
            <a:ext cx="2608199" cy="6096"/>
          </a:xfrm>
          <a:custGeom>
            <a:pathLst>
              <a:path w="2608199" h="6096">
                <a:moveTo>
                  <a:pt x="0" y="6096"/>
                </a:moveTo>
                <a:lnTo>
                  <a:pt x="2608199" y="6096"/>
                </a:lnTo>
                <a:lnTo>
                  <a:pt x="260819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2946526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2946526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93407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393407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3940175" y="3995039"/>
            <a:ext cx="2698114" cy="6096"/>
          </a:xfrm>
          <a:custGeom>
            <a:pathLst>
              <a:path w="2698114" h="6096">
                <a:moveTo>
                  <a:pt x="0" y="6096"/>
                </a:moveTo>
                <a:lnTo>
                  <a:pt x="2698114" y="6096"/>
                </a:lnTo>
                <a:lnTo>
                  <a:pt x="269811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6638290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638290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332231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332231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332231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338327" y="4203827"/>
            <a:ext cx="2608199" cy="6096"/>
          </a:xfrm>
          <a:custGeom>
            <a:pathLst>
              <a:path w="2608199" h="6096">
                <a:moveTo>
                  <a:pt x="0" y="6096"/>
                </a:moveTo>
                <a:lnTo>
                  <a:pt x="2608199" y="6096"/>
                </a:lnTo>
                <a:lnTo>
                  <a:pt x="260819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2946526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2946526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2946526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93407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393407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393407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3940175" y="4203827"/>
            <a:ext cx="2698114" cy="6096"/>
          </a:xfrm>
          <a:custGeom>
            <a:pathLst>
              <a:path w="2698114" h="6096">
                <a:moveTo>
                  <a:pt x="0" y="6096"/>
                </a:moveTo>
                <a:lnTo>
                  <a:pt x="2698114" y="6096"/>
                </a:lnTo>
                <a:lnTo>
                  <a:pt x="269811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6638290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638290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638290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3934078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3934078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3940175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6635242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635242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3934078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3934078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3934078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3940175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6635242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635242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635242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502919" y="4622928"/>
            <a:ext cx="6967729" cy="201168"/>
          </a:xfrm>
          <a:custGeom>
            <a:pathLst>
              <a:path w="6967729" h="201168">
                <a:moveTo>
                  <a:pt x="0" y="201168"/>
                </a:moveTo>
                <a:lnTo>
                  <a:pt x="6967729" y="201168"/>
                </a:lnTo>
                <a:lnTo>
                  <a:pt x="6967729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571500" y="4622928"/>
            <a:ext cx="6830568" cy="201168"/>
          </a:xfrm>
          <a:custGeom>
            <a:pathLst>
              <a:path w="6830568" h="201168">
                <a:moveTo>
                  <a:pt x="0" y="201168"/>
                </a:moveTo>
                <a:lnTo>
                  <a:pt x="6830568" y="201168"/>
                </a:lnTo>
                <a:lnTo>
                  <a:pt x="6830568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12469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2469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253032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50291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0901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76047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766570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2016505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02260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27253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278633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5289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53504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784982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791079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304253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048635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29704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03142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55460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560698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81063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816730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406666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072763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3229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329048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58050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58660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836540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84263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5092572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09866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34860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35470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6046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10733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861050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86714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611708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123178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373114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379209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6276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633718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8836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889750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713968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145781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395971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395971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12469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2469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2469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253032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50291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0291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0901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76047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76047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766570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2016505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016505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02260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27253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27253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278633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5289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5289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53504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784982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784982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791079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304253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04253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048635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29704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29704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03142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55460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55460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560698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81063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81063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816730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406666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06666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072763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3229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3229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329048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58050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58050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58660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836540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836540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84263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5092572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092572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09866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34860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34860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35470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6046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046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10733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861050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861050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86714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611708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11708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123178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373114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373114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379209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6276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6276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633718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8836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8836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889750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713968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13968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145781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395971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395971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395971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12469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2469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253032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50291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0901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76047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766570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2016505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02260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27253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278633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5289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53504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784982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791079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304253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048635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29704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03142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55460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560698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81063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816730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406666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072763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3229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329048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58050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58660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836540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84263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5092572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09866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34860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35470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6046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10733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861050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86714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611708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123178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373114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379209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6276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633718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8836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889750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713968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145781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395971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395971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12469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2469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2469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253032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50291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0291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0901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76047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76047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766570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2016505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016505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02260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27253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27253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278633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5289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5289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53504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784982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784982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791079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304253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04253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048635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29704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29704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03142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55460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55460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560698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81063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81063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816730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406666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06666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072763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3229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3229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329048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58050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58050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58660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836540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836540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84263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5092572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092572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09866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34860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34860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35470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6046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046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10733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861050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861050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86714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611708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11708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123178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373114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373114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379209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6276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6276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633718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8836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8836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889750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713968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13968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145781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395971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395971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395971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1246936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246936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253032" y="5381879"/>
            <a:ext cx="6142990" cy="6096"/>
          </a:xfrm>
          <a:custGeom>
            <a:pathLst>
              <a:path w="6142990" h="6096">
                <a:moveTo>
                  <a:pt x="0" y="6096"/>
                </a:moveTo>
                <a:lnTo>
                  <a:pt x="6142990" y="6096"/>
                </a:lnTo>
                <a:lnTo>
                  <a:pt x="614299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7395971" y="53818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395971" y="53818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1246936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246936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246936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253032" y="5590921"/>
            <a:ext cx="6142990" cy="6096"/>
          </a:xfrm>
          <a:custGeom>
            <a:pathLst>
              <a:path w="6142990" h="6096">
                <a:moveTo>
                  <a:pt x="0" y="6096"/>
                </a:moveTo>
                <a:lnTo>
                  <a:pt x="6142990" y="6096"/>
                </a:lnTo>
                <a:lnTo>
                  <a:pt x="614299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7395971" y="5387925"/>
            <a:ext cx="6097" cy="202997"/>
          </a:xfrm>
          <a:custGeom>
            <a:pathLst>
              <a:path w="6097" h="202997">
                <a:moveTo>
                  <a:pt x="0" y="202997"/>
                </a:moveTo>
                <a:lnTo>
                  <a:pt x="6097" y="202997"/>
                </a:lnTo>
                <a:lnTo>
                  <a:pt x="6097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395971" y="559092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395971" y="559092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502919" y="5653405"/>
            <a:ext cx="6967729" cy="201168"/>
          </a:xfrm>
          <a:custGeom>
            <a:pathLst>
              <a:path w="6967729" h="201168">
                <a:moveTo>
                  <a:pt x="0" y="201168"/>
                </a:moveTo>
                <a:lnTo>
                  <a:pt x="6967729" y="201168"/>
                </a:lnTo>
                <a:lnTo>
                  <a:pt x="6967729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571500" y="5653405"/>
            <a:ext cx="6830568" cy="201168"/>
          </a:xfrm>
          <a:custGeom>
            <a:pathLst>
              <a:path w="6830568" h="201168">
                <a:moveTo>
                  <a:pt x="0" y="201168"/>
                </a:moveTo>
                <a:lnTo>
                  <a:pt x="6830568" y="201168"/>
                </a:lnTo>
                <a:lnTo>
                  <a:pt x="6830568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353568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353568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359663" y="5927726"/>
            <a:ext cx="696773" cy="6096"/>
          </a:xfrm>
          <a:custGeom>
            <a:pathLst>
              <a:path w="696773" h="6096">
                <a:moveTo>
                  <a:pt x="0" y="6096"/>
                </a:moveTo>
                <a:lnTo>
                  <a:pt x="696773" y="6096"/>
                </a:lnTo>
                <a:lnTo>
                  <a:pt x="69677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1056436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062532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2226817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226817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353568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353568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353568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359663" y="6836030"/>
            <a:ext cx="696773" cy="6095"/>
          </a:xfrm>
          <a:custGeom>
            <a:pathLst>
              <a:path w="696773" h="6095">
                <a:moveTo>
                  <a:pt x="0" y="6095"/>
                </a:moveTo>
                <a:lnTo>
                  <a:pt x="696773" y="6095"/>
                </a:lnTo>
                <a:lnTo>
                  <a:pt x="69677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1056436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056436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062532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2226817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226817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226817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502919" y="6883274"/>
            <a:ext cx="6967729" cy="201168"/>
          </a:xfrm>
          <a:custGeom>
            <a:pathLst>
              <a:path w="6967729" h="201168">
                <a:moveTo>
                  <a:pt x="0" y="201168"/>
                </a:moveTo>
                <a:lnTo>
                  <a:pt x="6967729" y="201168"/>
                </a:lnTo>
                <a:lnTo>
                  <a:pt x="6967729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571500" y="6883274"/>
            <a:ext cx="6830568" cy="201168"/>
          </a:xfrm>
          <a:custGeom>
            <a:pathLst>
              <a:path w="6830568" h="201168">
                <a:moveTo>
                  <a:pt x="0" y="201168"/>
                </a:moveTo>
                <a:lnTo>
                  <a:pt x="6830568" y="201168"/>
                </a:lnTo>
                <a:lnTo>
                  <a:pt x="6830568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341375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341375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347472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609422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09422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341375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341375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341375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347472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609422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09422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09422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350520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350520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356615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6094221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094221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350520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350520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350520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356615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6094221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094221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094221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3275710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275710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281807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6094221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094221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3275710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275710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275710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281807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6094221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094221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094221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326656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26656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27266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527171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533266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787775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793871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404837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054475" y="7968742"/>
            <a:ext cx="253288" cy="6097"/>
          </a:xfrm>
          <a:custGeom>
            <a:pathLst>
              <a:path w="253288" h="6097">
                <a:moveTo>
                  <a:pt x="0" y="6097"/>
                </a:moveTo>
                <a:lnTo>
                  <a:pt x="253288" y="6097"/>
                </a:lnTo>
                <a:lnTo>
                  <a:pt x="25328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3077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138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5683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5744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8273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833492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508647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09257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34708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353177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606160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12257" y="7968742"/>
            <a:ext cx="254812" cy="6097"/>
          </a:xfrm>
          <a:custGeom>
            <a:pathLst>
              <a:path w="254812" h="6097">
                <a:moveTo>
                  <a:pt x="0" y="6097"/>
                </a:moveTo>
                <a:lnTo>
                  <a:pt x="254812" y="6097"/>
                </a:lnTo>
                <a:lnTo>
                  <a:pt x="25481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867146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873241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6094221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094221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326656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527171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787775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404837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3077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5683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8273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508647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34708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606160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867146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6094221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326656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26656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27266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527171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533266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787775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793871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404837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054475" y="8176007"/>
            <a:ext cx="253288" cy="6095"/>
          </a:xfrm>
          <a:custGeom>
            <a:pathLst>
              <a:path w="253288" h="6095">
                <a:moveTo>
                  <a:pt x="0" y="6095"/>
                </a:moveTo>
                <a:lnTo>
                  <a:pt x="253288" y="6095"/>
                </a:lnTo>
                <a:lnTo>
                  <a:pt x="25328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3077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138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5683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5744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8273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833492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508647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09257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34708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353177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606160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12257" y="8176007"/>
            <a:ext cx="254812" cy="6095"/>
          </a:xfrm>
          <a:custGeom>
            <a:pathLst>
              <a:path w="254812" h="6095">
                <a:moveTo>
                  <a:pt x="0" y="6095"/>
                </a:moveTo>
                <a:lnTo>
                  <a:pt x="254812" y="6095"/>
                </a:lnTo>
                <a:lnTo>
                  <a:pt x="25481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867146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873241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6094221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094221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332231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332231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338327" y="9043112"/>
            <a:ext cx="5755895" cy="6096"/>
          </a:xfrm>
          <a:custGeom>
            <a:pathLst>
              <a:path w="5755895" h="6096">
                <a:moveTo>
                  <a:pt x="0" y="6096"/>
                </a:moveTo>
                <a:lnTo>
                  <a:pt x="5755895" y="6096"/>
                </a:lnTo>
                <a:lnTo>
                  <a:pt x="57558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6094221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094221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332231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332231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332231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338327" y="9251900"/>
            <a:ext cx="5755895" cy="6096"/>
          </a:xfrm>
          <a:custGeom>
            <a:pathLst>
              <a:path w="5755895" h="6096">
                <a:moveTo>
                  <a:pt x="0" y="6096"/>
                </a:moveTo>
                <a:lnTo>
                  <a:pt x="5755895" y="6096"/>
                </a:lnTo>
                <a:lnTo>
                  <a:pt x="57558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6094221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094221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094221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332231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332231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338327" y="9277808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30333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0333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93407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393407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3940175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6094221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094221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332231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332231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332231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338327" y="9485072"/>
            <a:ext cx="2695068" cy="6096"/>
          </a:xfrm>
          <a:custGeom>
            <a:pathLst>
              <a:path w="2695068" h="6096">
                <a:moveTo>
                  <a:pt x="0" y="6096"/>
                </a:moveTo>
                <a:lnTo>
                  <a:pt x="2695068" y="6096"/>
                </a:lnTo>
                <a:lnTo>
                  <a:pt x="269506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30333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0333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0333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93407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393407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393407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3940175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6094221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094221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094221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2842260" y="5995416"/>
            <a:ext cx="385572" cy="169164"/>
          </a:xfrm>
          <a:custGeom>
            <a:pathLst>
              <a:path w="385572" h="169164">
                <a:moveTo>
                  <a:pt x="0" y="84582"/>
                </a:moveTo>
                <a:lnTo>
                  <a:pt x="97154" y="0"/>
                </a:lnTo>
                <a:lnTo>
                  <a:pt x="97154" y="42292"/>
                </a:lnTo>
                <a:lnTo>
                  <a:pt x="385572" y="42292"/>
                </a:lnTo>
                <a:lnTo>
                  <a:pt x="385572" y="126874"/>
                </a:lnTo>
                <a:lnTo>
                  <a:pt x="97154" y="126874"/>
                </a:lnTo>
                <a:lnTo>
                  <a:pt x="97154" y="169164"/>
                </a:lnTo>
                <a:close/>
                <a:moveTo>
                  <a:pt x="1136142" y="4062984"/>
                </a:moveTo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842260" y="5995416"/>
            <a:ext cx="385572" cy="169164"/>
          </a:xfrm>
          <a:custGeom>
            <a:pathLst>
              <a:path w="385572" h="169164">
                <a:moveTo>
                  <a:pt x="0" y="84582"/>
                </a:moveTo>
                <a:lnTo>
                  <a:pt x="97154" y="0"/>
                </a:lnTo>
                <a:lnTo>
                  <a:pt x="97154" y="42292"/>
                </a:lnTo>
                <a:lnTo>
                  <a:pt x="385572" y="42292"/>
                </a:lnTo>
                <a:lnTo>
                  <a:pt x="385572" y="126874"/>
                </a:lnTo>
                <a:lnTo>
                  <a:pt x="97154" y="126874"/>
                </a:lnTo>
                <a:lnTo>
                  <a:pt x="97154" y="169164"/>
                </a:lnTo>
                <a:close/>
                <a:moveTo>
                  <a:pt x="1136142" y="4062984"/>
                </a:moveTo>
              </a:path>
            </a:pathLst>
          </a:custGeom>
          <a:noFill/>
          <a:ln w="9144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Rectangle 742"/>
          <p:cNvSpPr/>
          <p:nvPr/>
        </p:nvSpPr>
        <p:spPr>
          <a:xfrm rot="0" flipH="0" flipV="0">
            <a:off x="6351778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4" name="Rectangle 744"/>
          <p:cNvSpPr/>
          <p:nvPr/>
        </p:nvSpPr>
        <p:spPr>
          <a:xfrm rot="0" flipH="0" flipV="0">
            <a:off x="3678046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7" name="Rectangle 747"/>
          <p:cNvSpPr/>
          <p:nvPr/>
        </p:nvSpPr>
        <p:spPr>
          <a:xfrm rot="0" flipH="0" flipV="0">
            <a:off x="2586863" y="1056783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573023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6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380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1403858" y="9622296"/>
            <a:ext cx="4999043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91990" algn="l"/>
                <a:tab pos="4995163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173604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3289427" y="579883"/>
            <a:ext cx="1389186" cy="3963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3359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920"/>
              </a:lnSpc>
            </a:pP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</a:t>
            </a: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785164" y="1302894"/>
            <a:ext cx="6548639" cy="71037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37159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  <a:r>
              <a:rPr lang="en-US" sz="1363" baseline="-9332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406907" rtl="1">
              <a:lnSpc>
                <a:spcPts val="1511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5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7399019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6138417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2980054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7382256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0" name="Rectangle 760"/>
          <p:cNvSpPr/>
          <p:nvPr/>
        </p:nvSpPr>
        <p:spPr>
          <a:xfrm rot="0" flipH="0" flipV="0">
            <a:off x="2980054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385304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1720850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7385304" y="3076979"/>
            <a:ext cx="17938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5" name="Rectangle 765"/>
          <p:cNvSpPr/>
          <p:nvPr/>
        </p:nvSpPr>
        <p:spPr>
          <a:xfrm rot="0" flipH="0" flipV="0">
            <a:off x="6607809" y="3157807"/>
            <a:ext cx="796043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382256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2980054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369809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6554469" y="3727657"/>
            <a:ext cx="845583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369809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2882519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369809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701163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389876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6022594" y="4517215"/>
            <a:ext cx="1380330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382256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181355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382256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181355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385304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181355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3959986" y="5550741"/>
            <a:ext cx="3443095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291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7372857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3740530" y="5983557"/>
            <a:ext cx="3593846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30123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730123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518159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5680836" y="6933009"/>
            <a:ext cx="1721973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382256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964682" y="7191963"/>
            <a:ext cx="1435371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382256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5964682" y="7466283"/>
            <a:ext cx="1424843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382256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33261" y="7740984"/>
            <a:ext cx="1370533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382256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951280" y="7993710"/>
            <a:ext cx="6448576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07669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380731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6269482" y="8647890"/>
            <a:ext cx="113361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320040" y="8442059"/>
            <a:ext cx="5566231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44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69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4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5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78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192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9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5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45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34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7372857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5964682" y="9091197"/>
            <a:ext cx="134236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4" name="Rectangle 804"/>
          <p:cNvSpPr/>
          <p:nvPr/>
        </p:nvSpPr>
        <p:spPr>
          <a:xfrm rot="0" flipH="0" flipV="0">
            <a:off x="7395971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2972435" y="9324369"/>
            <a:ext cx="442926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382256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08" name="Rectangle 808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19" name="Freeform 819"/>
          <p:cNvSpPr/>
          <p:nvPr/>
        </p:nvSpPr>
        <p:spPr>
          <a:xfrm rot="0" flipH="0" flipV="0">
            <a:off x="495300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Freeform 820"/>
          <p:cNvSpPr/>
          <p:nvPr/>
        </p:nvSpPr>
        <p:spPr>
          <a:xfrm rot="0" flipH="0" flipV="0">
            <a:off x="495300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Freeform 821"/>
          <p:cNvSpPr/>
          <p:nvPr/>
        </p:nvSpPr>
        <p:spPr>
          <a:xfrm rot="0" flipH="0" flipV="0">
            <a:off x="513587" y="288036"/>
            <a:ext cx="1926971" cy="18288"/>
          </a:xfrm>
          <a:custGeom>
            <a:pathLst>
              <a:path w="1926971" h="18288">
                <a:moveTo>
                  <a:pt x="0" y="18288"/>
                </a:moveTo>
                <a:lnTo>
                  <a:pt x="1926971" y="18288"/>
                </a:lnTo>
                <a:lnTo>
                  <a:pt x="1926971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2440558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2440558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495300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495300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95300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513587" y="862584"/>
            <a:ext cx="1926971" cy="18288"/>
          </a:xfrm>
          <a:custGeom>
            <a:pathLst>
              <a:path w="1926971" h="18288">
                <a:moveTo>
                  <a:pt x="0" y="18288"/>
                </a:moveTo>
                <a:lnTo>
                  <a:pt x="1926971" y="18288"/>
                </a:lnTo>
                <a:lnTo>
                  <a:pt x="1926971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2440558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2440558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40558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400811" y="9803589"/>
            <a:ext cx="2126615" cy="18287"/>
          </a:xfrm>
          <a:custGeom>
            <a:pathLst>
              <a:path w="2126615" h="18287">
                <a:moveTo>
                  <a:pt x="0" y="18287"/>
                </a:moveTo>
                <a:lnTo>
                  <a:pt x="2126615" y="18287"/>
                </a:lnTo>
                <a:lnTo>
                  <a:pt x="212661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527426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2545714" y="9803589"/>
            <a:ext cx="2969006" cy="18287"/>
          </a:xfrm>
          <a:custGeom>
            <a:pathLst>
              <a:path w="2969006" h="18287">
                <a:moveTo>
                  <a:pt x="0" y="18287"/>
                </a:moveTo>
                <a:lnTo>
                  <a:pt x="2969006" y="18287"/>
                </a:lnTo>
                <a:lnTo>
                  <a:pt x="2969006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5514721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5533009" y="9803589"/>
            <a:ext cx="1839722" cy="18287"/>
          </a:xfrm>
          <a:custGeom>
            <a:pathLst>
              <a:path w="1839722" h="18287">
                <a:moveTo>
                  <a:pt x="0" y="18287"/>
                </a:moveTo>
                <a:lnTo>
                  <a:pt x="1839722" y="18287"/>
                </a:lnTo>
                <a:lnTo>
                  <a:pt x="1839722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6" name="Picture 836"/>
          <p:cNvPicPr>
            <a:picLocks noChangeAspect="0" noChangeArrowheads="1"/>
          </p:cNvPicPr>
          <p:nvPr/>
        </p:nvPicPr>
        <p:blipFill>
          <a:blip r:embed="rId8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4111" y="403353"/>
            <a:ext cx="2712973" cy="772921"/>
          </a:xfrm>
          <a:prstGeom prst="rect">
            <a:avLst/>
          </a:prstGeom>
          <a:noFill/>
          <a:extLst/>
        </p:spPr>
      </p:pic>
      <p:pic>
        <p:nvPicPr>
          <p:cNvPr id="837" name="Picture 837"/>
          <p:cNvPicPr>
            <a:picLocks noChangeAspect="0" noChangeArrowheads="1"/>
          </p:cNvPicPr>
          <p:nvPr/>
        </p:nvPicPr>
        <p:blipFill>
          <a:blip r:embed="rId8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2879" y="534430"/>
            <a:ext cx="2615438" cy="554976"/>
          </a:xfrm>
          <a:prstGeom prst="rect">
            <a:avLst/>
          </a:prstGeom>
          <a:noFill/>
          <a:extLst/>
        </p:spPr>
      </p:pic>
      <p:pic>
        <p:nvPicPr>
          <p:cNvPr id="838" name="Picture 838"/>
          <p:cNvPicPr>
            <a:picLocks noChangeAspect="0" noChangeArrowheads="1"/>
          </p:cNvPicPr>
          <p:nvPr/>
        </p:nvPicPr>
        <p:blipFill>
          <a:blip r:embed="rId8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9539" y="385065"/>
            <a:ext cx="2700019" cy="767588"/>
          </a:xfrm>
          <a:prstGeom prst="rect">
            <a:avLst/>
          </a:prstGeom>
          <a:noFill/>
          <a:extLst/>
        </p:spPr>
      </p:pic>
      <p:sp>
        <p:nvSpPr>
          <p:cNvPr id="839" name="Freeform 839"/>
          <p:cNvSpPr/>
          <p:nvPr/>
        </p:nvSpPr>
        <p:spPr>
          <a:xfrm rot="0" flipH="0" flipV="0">
            <a:off x="2682239" y="397765"/>
            <a:ext cx="2674620" cy="742188"/>
          </a:xfrm>
          <a:custGeom>
            <a:pathLst>
              <a:path w="2674620" h="742188">
                <a:moveTo>
                  <a:pt x="0" y="123697"/>
                </a:moveTo>
                <a:cubicBezTo>
                  <a:pt x="0" y="55371"/>
                  <a:pt x="55372" y="0"/>
                  <a:pt x="123699" y="0"/>
                </a:cubicBezTo>
                <a:lnTo>
                  <a:pt x="2550922" y="0"/>
                </a:lnTo>
                <a:cubicBezTo>
                  <a:pt x="2619249" y="0"/>
                  <a:pt x="2674620" y="55371"/>
                  <a:pt x="2674620" y="123697"/>
                </a:cubicBezTo>
                <a:lnTo>
                  <a:pt x="2674620" y="618490"/>
                </a:lnTo>
                <a:cubicBezTo>
                  <a:pt x="2674620" y="686816"/>
                  <a:pt x="2619249" y="742188"/>
                  <a:pt x="2550922" y="742188"/>
                </a:cubicBezTo>
                <a:lnTo>
                  <a:pt x="123699" y="742188"/>
                </a:lnTo>
                <a:cubicBezTo>
                  <a:pt x="55372" y="742188"/>
                  <a:pt x="0" y="686816"/>
                  <a:pt x="0" y="618490"/>
                </a:cubicBezTo>
                <a:close/>
                <a:moveTo>
                  <a:pt x="6854699" y="9660635"/>
                </a:moveTo>
              </a:path>
            </a:pathLst>
          </a:custGeom>
          <a:noFill/>
          <a:ln w="12191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0" name="Picture 121"/>
          <p:cNvPicPr>
            <a:picLocks noChangeAspect="0" noChangeArrowheads="1"/>
          </p:cNvPicPr>
          <p:nvPr/>
        </p:nvPicPr>
        <p:blipFill>
          <a:blip r:embed="rId8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4911" y="522732"/>
            <a:ext cx="2589276" cy="528827"/>
          </a:xfrm>
          <a:prstGeom prst="rect">
            <a:avLst/>
          </a:prstGeom>
          <a:noFill/>
          <a:extLst/>
        </p:spPr>
      </p:pic>
      <p:pic>
        <p:nvPicPr>
          <p:cNvPr id="841" name="Picture 122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06667" y="239268"/>
            <a:ext cx="940308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303275" y="1260602"/>
            <a:ext cx="7167372" cy="201168"/>
          </a:xfrm>
          <a:custGeom>
            <a:pathLst>
              <a:path w="7167372" h="201168">
                <a:moveTo>
                  <a:pt x="0" y="201168"/>
                </a:moveTo>
                <a:lnTo>
                  <a:pt x="7167372" y="201168"/>
                </a:lnTo>
                <a:lnTo>
                  <a:pt x="71673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371856" y="1260602"/>
            <a:ext cx="7030211" cy="201168"/>
          </a:xfrm>
          <a:custGeom>
            <a:pathLst>
              <a:path w="7030211" h="201168">
                <a:moveTo>
                  <a:pt x="0" y="201168"/>
                </a:moveTo>
                <a:lnTo>
                  <a:pt x="7030211" y="201168"/>
                </a:lnTo>
                <a:lnTo>
                  <a:pt x="7030211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01041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01041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016505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26796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274061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52437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53047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78041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78650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03644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04253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292475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298571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54850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55460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0453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810634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062095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068190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3183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32447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574413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58050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830445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83654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088001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09409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344033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35012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00065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06160" y="1582166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858002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86409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114034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12012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370065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376161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627621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63371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8836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889750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139685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145781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395971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395971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01041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26796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52437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78041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03644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292475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54850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0453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062095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3183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574413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830445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088001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344033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00065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858002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114034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370065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627621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8836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139685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395971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01041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016505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26796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274061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52437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53047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78041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78650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03644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04253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292475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298571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54850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55460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0453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810634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062095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068190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3183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32447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574413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58050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830445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83654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088001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09409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344033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35012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00065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06160" y="1777238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858002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86409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114034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12012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370065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376161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627621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63371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8836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889750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139685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145781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395971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01041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26796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52437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78041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03644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292475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54850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0453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062095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3183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574413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830445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088001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344033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00065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858002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114034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370065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627621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8836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139685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395971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01041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016505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26796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274061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52437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53047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78041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78650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03644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04253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292475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298571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54850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55460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0453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810634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062095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068190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3183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32447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574413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58050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830445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83654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088001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09409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344033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35012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00065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06160" y="1970786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858002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86409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114034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12012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370065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376161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627621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63371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8836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889750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139685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145781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395971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01041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01041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01041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016505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26796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26796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274061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52437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52437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53047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78041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78041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78650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03644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03644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04253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292475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292475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298571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54850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54850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55460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0453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0453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810634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062095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062095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068190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3183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3183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32447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574413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574413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58050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830445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830445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83654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088001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088001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09409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344033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344033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35012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00065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00065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06160" y="2171955"/>
            <a:ext cx="251765" cy="6095"/>
          </a:xfrm>
          <a:custGeom>
            <a:pathLst>
              <a:path w="251765" h="6095">
                <a:moveTo>
                  <a:pt x="0" y="6095"/>
                </a:moveTo>
                <a:lnTo>
                  <a:pt x="251765" y="6095"/>
                </a:lnTo>
                <a:lnTo>
                  <a:pt x="25176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858002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858002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86409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114034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114034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12012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370065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370065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376161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627621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627621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63371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8836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8836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889750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139685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139685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145781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395971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395971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395971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01041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01041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01650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26644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272538" y="2222247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52437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53047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78041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78650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03644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04253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292475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298571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54850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55460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0453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810634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062095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068190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3183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32447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574413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58050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830445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83654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088001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09409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344033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35012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00065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06160" y="2222247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858002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86409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114034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12012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370065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376161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627621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63371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8836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889750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139685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145781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395971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395971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01041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26644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52437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78041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03644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292475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54850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0453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062095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3183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574413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830445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088001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344033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00065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858002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114034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370065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627621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8836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139685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395971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01041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01650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26644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272538" y="2417318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52437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53047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78041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78650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03644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04253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292475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298571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54850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55460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0453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810634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062095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068190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3183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32447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574413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58050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830445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83654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088001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09409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344033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35012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00065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06160" y="2417318"/>
            <a:ext cx="251765" cy="6097"/>
          </a:xfrm>
          <a:custGeom>
            <a:pathLst>
              <a:path w="251765" h="6097">
                <a:moveTo>
                  <a:pt x="0" y="6097"/>
                </a:moveTo>
                <a:lnTo>
                  <a:pt x="251765" y="6097"/>
                </a:lnTo>
                <a:lnTo>
                  <a:pt x="25176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858002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86409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114034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12012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370065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376161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627621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63371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8836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889750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139685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145781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395971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01041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26644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52437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78041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03644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292475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54850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0453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062095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3183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574413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830445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088001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344033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00065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858002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114034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370065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627621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8836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139685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395971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01041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01650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26644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272538" y="261239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52437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53047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78041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78650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03644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04253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292475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298571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54850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55460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0453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810634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062095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068190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3183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32447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574413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58050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830445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83654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088001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09409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344033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35012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00065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06160" y="2612390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858002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86409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114034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12012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370065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376161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627621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63371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8836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889750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139685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145781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395971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01041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01041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01041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01650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26644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26644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272538" y="2805938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52437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52437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53047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78041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78041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78650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03644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03644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04253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292475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292475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298571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54850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54850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55460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0453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0453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810634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062095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062095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068190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3183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3183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32447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574413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574413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58050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830445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830445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83654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088001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088001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09409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344033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344033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35012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00065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00065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06160" y="2805938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858002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858002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86409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114034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114034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12012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370065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370065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376161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627621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627621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63371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8836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8836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889750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139685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139685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145781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395971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395971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395971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01041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01041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01650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26644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272538" y="2856231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52437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53047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78041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78650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03644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04253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292475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298571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54850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55460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0453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810634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062095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068190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3183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32447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574413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58050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830445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83654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088001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09409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344033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35012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00065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06160" y="2856231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858002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86409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114034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12012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370065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376161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627621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63371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8836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889750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139685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145781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395971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395971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01041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26644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52437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78041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03644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292475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54850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0453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062095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3183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574413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830445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088001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344033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00065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858002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114034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370065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627621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8836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139685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395971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01041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01650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26644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272538" y="3051302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52437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53047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78041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78650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03644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04253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292475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298571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54850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55460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0453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810634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062095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068190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3183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32447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574413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58050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830445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83654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088001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09409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344033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35012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00065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06160" y="3051302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858002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86409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114034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12012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370065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376161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627621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63371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8836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889750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139685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145781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395971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01041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26644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52437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78041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03644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292475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54850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0453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062095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3183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574413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830445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088001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344033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00065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858002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114034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370065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627621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8836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139685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395971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01041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01650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26644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272538" y="3245232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52437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53047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78041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78650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03644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04253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292475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298571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54850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55460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0453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810634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062095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068190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3183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32447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574413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58050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830445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83654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088001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09409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344033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35012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00065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06160" y="3245232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858002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86409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114034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12012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370065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376161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627621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63371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8836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889750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139685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145781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395971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01041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01041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01041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01650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26644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26644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272538" y="3440303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52437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52437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53047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78041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78041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78650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03644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03644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04253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292475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292475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298571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54850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54850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55460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0453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0453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810634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062095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062095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068190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3183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3183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32447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574413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574413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58050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830445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830445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83654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088001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088001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09409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344033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344033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35012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00065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00065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06160" y="3440303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858002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858002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86409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114034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114034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12012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370065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370065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376161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627621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627621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63371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8836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8836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889750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139685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139685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145781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395971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395971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395971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01041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01041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01650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26644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272538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52437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53047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78041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78650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03644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042539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292475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29857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54850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554603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06063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812159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0620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068190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3183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32447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574413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580509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83044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83654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08647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092572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344033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35012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000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06160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85647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862573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114034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120129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3700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37616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62609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632193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88365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88975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13968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145781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395971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395971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01041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01041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01041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01650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26644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26644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272538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52437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52437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53047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78041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78041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78650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03644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03644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042539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292475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292475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29857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54850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54850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554603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06063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06063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812159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0620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0620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068190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3183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3183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32447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574413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574413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580509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83044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83044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83654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08647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08647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092572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344033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344033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35012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000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000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06160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85647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85647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862573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114034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114034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120129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3700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3700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37616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62609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62609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632193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88365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88365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88975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13968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13968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145781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395971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395971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395971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010410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010410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016505" y="3781679"/>
            <a:ext cx="5379466" cy="6096"/>
          </a:xfrm>
          <a:custGeom>
            <a:pathLst>
              <a:path w="5379466" h="6096">
                <a:moveTo>
                  <a:pt x="0" y="6096"/>
                </a:moveTo>
                <a:lnTo>
                  <a:pt x="5379466" y="6096"/>
                </a:lnTo>
                <a:lnTo>
                  <a:pt x="537946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395971" y="37816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395971" y="37816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010410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010410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010410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016505" y="3988944"/>
            <a:ext cx="5379466" cy="6096"/>
          </a:xfrm>
          <a:custGeom>
            <a:pathLst>
              <a:path w="5379466" h="6096">
                <a:moveTo>
                  <a:pt x="0" y="6096"/>
                </a:moveTo>
                <a:lnTo>
                  <a:pt x="5379466" y="6096"/>
                </a:lnTo>
                <a:lnTo>
                  <a:pt x="537946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395971" y="378777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395971" y="398894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395971" y="398894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303275" y="4116960"/>
            <a:ext cx="7167372" cy="201168"/>
          </a:xfrm>
          <a:custGeom>
            <a:pathLst>
              <a:path w="7167372" h="201168">
                <a:moveTo>
                  <a:pt x="0" y="201168"/>
                </a:moveTo>
                <a:lnTo>
                  <a:pt x="7167372" y="201168"/>
                </a:lnTo>
                <a:lnTo>
                  <a:pt x="71673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371856" y="4116960"/>
            <a:ext cx="7030211" cy="201168"/>
          </a:xfrm>
          <a:custGeom>
            <a:pathLst>
              <a:path w="7030211" h="201168">
                <a:moveTo>
                  <a:pt x="0" y="201168"/>
                </a:moveTo>
                <a:lnTo>
                  <a:pt x="7030211" y="201168"/>
                </a:lnTo>
                <a:lnTo>
                  <a:pt x="7030211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810633" y="4574159"/>
            <a:ext cx="1013764" cy="6096"/>
          </a:xfrm>
          <a:custGeom>
            <a:pathLst>
              <a:path w="1013764" h="6096">
                <a:moveTo>
                  <a:pt x="0" y="6096"/>
                </a:moveTo>
                <a:lnTo>
                  <a:pt x="1013764" y="6096"/>
                </a:lnTo>
                <a:lnTo>
                  <a:pt x="1013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353568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353568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359663" y="4391279"/>
            <a:ext cx="1867155" cy="6096"/>
          </a:xfrm>
          <a:custGeom>
            <a:pathLst>
              <a:path w="1867155" h="6096">
                <a:moveTo>
                  <a:pt x="0" y="6096"/>
                </a:moveTo>
                <a:lnTo>
                  <a:pt x="1867155" y="6096"/>
                </a:lnTo>
                <a:lnTo>
                  <a:pt x="186715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226817" y="43912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226817" y="439127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353568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353568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353568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359663" y="5604638"/>
            <a:ext cx="1867155" cy="6096"/>
          </a:xfrm>
          <a:custGeom>
            <a:pathLst>
              <a:path w="1867155" h="6096">
                <a:moveTo>
                  <a:pt x="0" y="6096"/>
                </a:moveTo>
                <a:lnTo>
                  <a:pt x="1867155" y="6096"/>
                </a:lnTo>
                <a:lnTo>
                  <a:pt x="186715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226817" y="4397325"/>
            <a:ext cx="6097" cy="1207312"/>
          </a:xfrm>
          <a:custGeom>
            <a:pathLst>
              <a:path w="6097" h="1207312">
                <a:moveTo>
                  <a:pt x="0" y="1207312"/>
                </a:moveTo>
                <a:lnTo>
                  <a:pt x="6097" y="1207312"/>
                </a:lnTo>
                <a:lnTo>
                  <a:pt x="6097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226817" y="56046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226817" y="56046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303275" y="5711317"/>
            <a:ext cx="7167372" cy="201168"/>
          </a:xfrm>
          <a:custGeom>
            <a:pathLst>
              <a:path w="7167372" h="201168">
                <a:moveTo>
                  <a:pt x="0" y="201168"/>
                </a:moveTo>
                <a:lnTo>
                  <a:pt x="7167372" y="201168"/>
                </a:lnTo>
                <a:lnTo>
                  <a:pt x="71673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371856" y="5711317"/>
            <a:ext cx="7030211" cy="201168"/>
          </a:xfrm>
          <a:custGeom>
            <a:pathLst>
              <a:path w="7030211" h="201168">
                <a:moveTo>
                  <a:pt x="0" y="201168"/>
                </a:moveTo>
                <a:lnTo>
                  <a:pt x="7030211" y="201168"/>
                </a:lnTo>
                <a:lnTo>
                  <a:pt x="7030211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332231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332231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338327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222245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222245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332231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222245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332231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222245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332231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222245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332231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222245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332231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222245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332231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222245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332231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222245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332231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222245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332231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222245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332231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332231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332231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338327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222245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222245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222245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303275" y="7741666"/>
            <a:ext cx="7167372" cy="201168"/>
          </a:xfrm>
          <a:custGeom>
            <a:pathLst>
              <a:path w="7167372" h="201168">
                <a:moveTo>
                  <a:pt x="0" y="201168"/>
                </a:moveTo>
                <a:lnTo>
                  <a:pt x="7167372" y="201168"/>
                </a:lnTo>
                <a:lnTo>
                  <a:pt x="71673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371856" y="7741666"/>
            <a:ext cx="7030211" cy="201168"/>
          </a:xfrm>
          <a:custGeom>
            <a:pathLst>
              <a:path w="7030211" h="201168">
                <a:moveTo>
                  <a:pt x="0" y="201168"/>
                </a:moveTo>
                <a:lnTo>
                  <a:pt x="7030211" y="201168"/>
                </a:lnTo>
                <a:lnTo>
                  <a:pt x="7030211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1186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1186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124710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339330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339330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1186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1186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1186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124710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339330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339330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339330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1932685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1932685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1938782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328792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328792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1932685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1932685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1932685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1938782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328792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328792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328792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179064" y="4692397"/>
            <a:ext cx="387095" cy="169163"/>
          </a:xfrm>
          <a:custGeom>
            <a:pathLst>
              <a:path w="387095" h="169163">
                <a:moveTo>
                  <a:pt x="0" y="84582"/>
                </a:moveTo>
                <a:lnTo>
                  <a:pt x="97155" y="0"/>
                </a:lnTo>
                <a:lnTo>
                  <a:pt x="97155" y="42290"/>
                </a:lnTo>
                <a:lnTo>
                  <a:pt x="387095" y="42290"/>
                </a:lnTo>
                <a:lnTo>
                  <a:pt x="387095" y="126873"/>
                </a:lnTo>
                <a:lnTo>
                  <a:pt x="97155" y="126873"/>
                </a:lnTo>
                <a:lnTo>
                  <a:pt x="97155" y="169163"/>
                </a:lnTo>
                <a:close/>
                <a:moveTo>
                  <a:pt x="2102357" y="5366003"/>
                </a:moveTo>
              </a:path>
            </a:pathLst>
          </a:custGeom>
          <a:solidFill>
            <a:srgbClr val="FFFFFF">
              <a:alpha val="100000"/>
            </a:srgbClr>
          </a:solidFill>
          <a:ln w="1219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179064" y="4692397"/>
            <a:ext cx="387095" cy="169163"/>
          </a:xfrm>
          <a:custGeom>
            <a:pathLst>
              <a:path w="387095" h="169163">
                <a:moveTo>
                  <a:pt x="0" y="84582"/>
                </a:moveTo>
                <a:lnTo>
                  <a:pt x="97155" y="0"/>
                </a:lnTo>
                <a:lnTo>
                  <a:pt x="97155" y="42290"/>
                </a:lnTo>
                <a:lnTo>
                  <a:pt x="387095" y="42290"/>
                </a:lnTo>
                <a:lnTo>
                  <a:pt x="387095" y="126873"/>
                </a:lnTo>
                <a:lnTo>
                  <a:pt x="97155" y="126873"/>
                </a:lnTo>
                <a:lnTo>
                  <a:pt x="97155" y="169163"/>
                </a:lnTo>
                <a:close/>
                <a:moveTo>
                  <a:pt x="2102357" y="5366003"/>
                </a:moveTo>
              </a:path>
            </a:pathLst>
          </a:custGeom>
          <a:noFill/>
          <a:ln w="9144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351778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78046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6863" y="1056783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73023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6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380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403858" y="9622296"/>
            <a:ext cx="4999043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91990" algn="l"/>
                <a:tab pos="4995163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164460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9427" y="579883"/>
            <a:ext cx="1389186" cy="3963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3359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920"/>
              </a:lnSpc>
            </a:pP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</a:t>
            </a: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625972" y="1310338"/>
            <a:ext cx="1777115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382256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382256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518159" y="1608146"/>
            <a:ext cx="6757546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2" algn="l"/>
                <a:tab pos="6726682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312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115566" y="1823800"/>
            <a:ext cx="516014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380731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568451" y="2233181"/>
            <a:ext cx="6794121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257" algn="l"/>
                <a:tab pos="6763257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6784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02433" y="2463879"/>
            <a:ext cx="5160140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380731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569976" y="2877833"/>
            <a:ext cx="6792597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733" algn="l"/>
                <a:tab pos="6761733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259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02433" y="3097864"/>
            <a:ext cx="516014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382256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665987" y="3515051"/>
            <a:ext cx="6631054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370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612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3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1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1" rtl="1">
                <a:solidFill>
                  <a:srgbClr val="000000"/>
                </a:solidFill>
                <a:latin typeface="Times New Roman" pitchFamily="0" charset="1"/>
              </a:rPr>
              <a:t>L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67" rtl="1">
                <a:solidFill>
                  <a:srgbClr val="000000"/>
                </a:solidFill>
                <a:latin typeface="Times New Roman" pitchFamily="0" charset="1"/>
              </a:rPr>
              <a:t>Z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96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88" rtl="1">
                <a:solidFill>
                  <a:srgbClr val="000000"/>
                </a:solidFill>
                <a:latin typeface="Times New Roman" pitchFamily="0" charset="1"/>
              </a:rPr>
              <a:t>H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53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78" rtl="1">
                <a:solidFill>
                  <a:srgbClr val="000000"/>
                </a:solidFill>
                <a:latin typeface="Times New Roman" pitchFamily="0" charset="1"/>
              </a:rPr>
              <a:t>S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40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B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382256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758951" y="3789371"/>
            <a:ext cx="169151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74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382256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382256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296789" y="4166695"/>
            <a:ext cx="2106141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372857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487802" y="4447111"/>
            <a:ext cx="4846718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6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6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4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6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981760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089964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653"/>
            <a:r>
              <a:rPr lang="en-US" sz="503" baseline="0" b="1" i="0" dirty="0" spc="157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125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211702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00048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2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7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20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7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4880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7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368285" y="7693851"/>
            <a:ext cx="35877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859401" y="7791402"/>
            <a:ext cx="2544451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1061008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382256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199253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369809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135636" y="8781971"/>
            <a:ext cx="4418729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